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3B5F7D"/>
        </a:solidFill>
        <a:effectLst/>
        <a:uFillTx/>
        <a:latin typeface="Bradley Hand ITC TT-Bold"/>
        <a:ea typeface="Bradley Hand ITC TT-Bold"/>
        <a:cs typeface="Bradley Hand ITC TT-Bold"/>
        <a:sym typeface="Bradley Hand ITC TT-Bold"/>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3B5F7D"/>
        </a:solidFill>
        <a:effectLst/>
        <a:uFillTx/>
        <a:latin typeface="Bradley Hand ITC TT-Bold"/>
        <a:ea typeface="Bradley Hand ITC TT-Bold"/>
        <a:cs typeface="Bradley Hand ITC TT-Bold"/>
        <a:sym typeface="Bradley Hand ITC TT-Bold"/>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3B5F7D"/>
        </a:solidFill>
        <a:effectLst/>
        <a:uFillTx/>
        <a:latin typeface="Bradley Hand ITC TT-Bold"/>
        <a:ea typeface="Bradley Hand ITC TT-Bold"/>
        <a:cs typeface="Bradley Hand ITC TT-Bold"/>
        <a:sym typeface="Bradley Hand ITC TT-Bold"/>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3B5F7D"/>
        </a:solidFill>
        <a:effectLst/>
        <a:uFillTx/>
        <a:latin typeface="Bradley Hand ITC TT-Bold"/>
        <a:ea typeface="Bradley Hand ITC TT-Bold"/>
        <a:cs typeface="Bradley Hand ITC TT-Bold"/>
        <a:sym typeface="Bradley Hand ITC TT-Bold"/>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3B5F7D"/>
        </a:solidFill>
        <a:effectLst/>
        <a:uFillTx/>
        <a:latin typeface="Bradley Hand ITC TT-Bold"/>
        <a:ea typeface="Bradley Hand ITC TT-Bold"/>
        <a:cs typeface="Bradley Hand ITC TT-Bold"/>
        <a:sym typeface="Bradley Hand ITC TT-Bold"/>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3B5F7D"/>
        </a:solidFill>
        <a:effectLst/>
        <a:uFillTx/>
        <a:latin typeface="Bradley Hand ITC TT-Bold"/>
        <a:ea typeface="Bradley Hand ITC TT-Bold"/>
        <a:cs typeface="Bradley Hand ITC TT-Bold"/>
        <a:sym typeface="Bradley Hand ITC TT-Bold"/>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3B5F7D"/>
        </a:solidFill>
        <a:effectLst/>
        <a:uFillTx/>
        <a:latin typeface="Bradley Hand ITC TT-Bold"/>
        <a:ea typeface="Bradley Hand ITC TT-Bold"/>
        <a:cs typeface="Bradley Hand ITC TT-Bold"/>
        <a:sym typeface="Bradley Hand ITC TT-Bold"/>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3B5F7D"/>
        </a:solidFill>
        <a:effectLst/>
        <a:uFillTx/>
        <a:latin typeface="Bradley Hand ITC TT-Bold"/>
        <a:ea typeface="Bradley Hand ITC TT-Bold"/>
        <a:cs typeface="Bradley Hand ITC TT-Bold"/>
        <a:sym typeface="Bradley Hand ITC TT-Bold"/>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3B5F7D"/>
        </a:solidFill>
        <a:effectLst/>
        <a:uFillTx/>
        <a:latin typeface="Bradley Hand ITC TT-Bold"/>
        <a:ea typeface="Bradley Hand ITC TT-Bold"/>
        <a:cs typeface="Bradley Hand ITC TT-Bold"/>
        <a:sym typeface="Bradley Hand ITC TT-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Helvetica Neue Light"/>
          <a:ea typeface="Helvetica Neue Light"/>
          <a:cs typeface="Helvetica Neue Light"/>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
          <a:latin typeface="Gill Sans"/>
          <a:ea typeface="Gill Sans"/>
          <a:cs typeface="Gill Sans"/>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81" name="Shape 381"/>
          <p:cNvSpPr/>
          <p:nvPr>
            <p:ph type="sldImg"/>
          </p:nvPr>
        </p:nvSpPr>
        <p:spPr>
          <a:xfrm>
            <a:off x="1143000" y="685800"/>
            <a:ext cx="4572000" cy="3429000"/>
          </a:xfrm>
          <a:prstGeom prst="rect">
            <a:avLst/>
          </a:prstGeom>
        </p:spPr>
        <p:txBody>
          <a:bodyPr/>
          <a:lstStyle/>
          <a:p>
            <a:pPr/>
          </a:p>
        </p:txBody>
      </p:sp>
      <p:sp>
        <p:nvSpPr>
          <p:cNvPr id="382" name="Shape 38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1.png"/><Relationship Id="rId4" Type="http://schemas.openxmlformats.org/officeDocument/2006/relationships/image" Target="../media/image4.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5.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 Id="rId3" Type="http://schemas.openxmlformats.org/officeDocument/2006/relationships/image" Target="../media/image5.png"/><Relationship Id="rId4" Type="http://schemas.openxmlformats.org/officeDocument/2006/relationships/image" Target="../media/image2.tif"/></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6.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 Id="rId3" Type="http://schemas.openxmlformats.org/officeDocument/2006/relationships/image" Target="../media/image2.png"/><Relationship Id="rId4" Type="http://schemas.openxmlformats.org/officeDocument/2006/relationships/image" Target="../media/image3.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 Id="rId3"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 Id="rId3"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7"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20" name="Group"/>
          <p:cNvGrpSpPr/>
          <p:nvPr/>
        </p:nvGrpSpPr>
        <p:grpSpPr>
          <a:xfrm>
            <a:off x="6959600" y="9256014"/>
            <a:ext cx="2191513" cy="508001"/>
            <a:chOff x="0" y="0"/>
            <a:chExt cx="2191512" cy="508000"/>
          </a:xfrm>
        </p:grpSpPr>
        <p:sp>
          <p:nvSpPr>
            <p:cNvPr id="18"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19"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sp>
        <p:nvSpPr>
          <p:cNvPr id="21" name="Enrico Bertolazzi"/>
          <p:cNvSpPr txBox="1"/>
          <p:nvPr>
            <p:ph type="body" sz="quarter" idx="21"/>
          </p:nvPr>
        </p:nvSpPr>
        <p:spPr>
          <a:xfrm>
            <a:off x="10083800" y="9340850"/>
            <a:ext cx="21971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22" name="Master ADBoT - May 2019"/>
          <p:cNvSpPr txBox="1"/>
          <p:nvPr>
            <p:ph type="body" sz="quarter" idx="22"/>
          </p:nvPr>
        </p:nvSpPr>
        <p:spPr>
          <a:xfrm>
            <a:off x="1270482" y="9315450"/>
            <a:ext cx="55118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23" name="Title Text"/>
          <p:cNvSpPr txBox="1"/>
          <p:nvPr>
            <p:ph type="title"/>
          </p:nvPr>
        </p:nvSpPr>
        <p:spPr>
          <a:xfrm>
            <a:off x="1270000" y="3289300"/>
            <a:ext cx="8890000" cy="4394200"/>
          </a:xfrm>
          <a:prstGeom prst="rect">
            <a:avLst/>
          </a:prstGeom>
        </p:spPr>
        <p:txBody>
          <a:bodyPr>
            <a:noAutofit/>
          </a:bodyPr>
          <a:lstStyle>
            <a:lvl1pPr>
              <a:defRPr b="0" cap="all"/>
            </a:lvl1pPr>
          </a:lstStyle>
          <a:p>
            <a:pPr/>
            <a:r>
              <a:t>Title Text</a:t>
            </a:r>
          </a:p>
        </p:txBody>
      </p:sp>
      <p:sp>
        <p:nvSpPr>
          <p:cNvPr id="24" name="Body Level One…"/>
          <p:cNvSpPr txBox="1"/>
          <p:nvPr>
            <p:ph type="body" sz="quarter" idx="1"/>
          </p:nvPr>
        </p:nvSpPr>
        <p:spPr>
          <a:xfrm>
            <a:off x="1270000" y="7734300"/>
            <a:ext cx="8890000" cy="1346200"/>
          </a:xfrm>
          <a:prstGeom prst="rect">
            <a:avLst/>
          </a:prstGeom>
        </p:spPr>
        <p:txBody>
          <a:bodyPr>
            <a:noAutofit/>
          </a:bodyPr>
          <a:lstStyle>
            <a:lvl1pPr marL="0" indent="0">
              <a:spcBef>
                <a:spcPts val="600"/>
              </a:spcBef>
              <a:buSzTx/>
              <a:buNone/>
              <a:defRPr b="0">
                <a:solidFill>
                  <a:srgbClr val="444444"/>
                </a:solidFill>
              </a:defRPr>
            </a:lvl1pPr>
            <a:lvl2pPr marL="0" indent="0">
              <a:buSzTx/>
              <a:buNone/>
              <a:defRPr sz="3000">
                <a:solidFill>
                  <a:srgbClr val="444444"/>
                </a:solidFill>
              </a:defRPr>
            </a:lvl2pPr>
            <a:lvl3pPr>
              <a:defRPr sz="2500">
                <a:solidFill>
                  <a:srgbClr val="444444"/>
                </a:solidFill>
              </a:defRPr>
            </a:lvl3pPr>
            <a:lvl4pPr marL="0" indent="0">
              <a:buSzTx/>
              <a:buNone/>
              <a:defRPr sz="2500">
                <a:solidFill>
                  <a:srgbClr val="444444"/>
                </a:solidFill>
              </a:defRPr>
            </a:lvl4pPr>
            <a:lvl5pPr marL="0" indent="0">
              <a:buSzTx/>
              <a:buNone/>
              <a:defRPr sz="25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xfrm>
            <a:off x="6324600" y="92583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Text &amp; white">
    <p:spTree>
      <p:nvGrpSpPr>
        <p:cNvPr id="1" name=""/>
        <p:cNvGrpSpPr/>
        <p:nvPr/>
      </p:nvGrpSpPr>
      <p:grpSpPr>
        <a:xfrm>
          <a:off x="0" y="0"/>
          <a:ext cx="0" cy="0"/>
          <a:chOff x="0" y="0"/>
          <a:chExt cx="0" cy="0"/>
        </a:xfrm>
      </p:grpSpPr>
      <p:sp>
        <p:nvSpPr>
          <p:cNvPr id="122" name="Master ADBoT - May 2019"/>
          <p:cNvSpPr txBox="1"/>
          <p:nvPr>
            <p:ph type="body" sz="quarter" idx="21"/>
          </p:nvPr>
        </p:nvSpPr>
        <p:spPr>
          <a:xfrm>
            <a:off x="1270482" y="9302750"/>
            <a:ext cx="54737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123" name="Enrico Bertolazzi"/>
          <p:cNvSpPr txBox="1"/>
          <p:nvPr>
            <p:ph type="body" sz="quarter" idx="22"/>
          </p:nvPr>
        </p:nvSpPr>
        <p:spPr>
          <a:xfrm>
            <a:off x="9537700" y="9340850"/>
            <a:ext cx="27432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sz="half" idx="1"/>
          </p:nvPr>
        </p:nvSpPr>
        <p:spPr>
          <a:xfrm>
            <a:off x="635000" y="1739900"/>
            <a:ext cx="11645900" cy="2501900"/>
          </a:xfrm>
          <a:prstGeom prst="rect">
            <a:avLst/>
          </a:prstGeom>
        </p:spPr>
        <p:txBody>
          <a:bodyPr/>
          <a:lstStyle>
            <a:lvl1pPr marL="0" indent="0">
              <a:buSzTx/>
              <a:buNone/>
              <a:defRPr b="0" sz="3200">
                <a:solidFill>
                  <a:srgbClr val="000000"/>
                </a:solidFill>
              </a:defRPr>
            </a:lvl1pPr>
            <a:lvl2pPr marL="0" indent="0">
              <a:buSzTx/>
              <a:buNone/>
              <a:defRPr>
                <a:solidFill>
                  <a:srgbClr val="444444"/>
                </a:solidFill>
              </a:defRPr>
            </a:lvl2pPr>
            <a:lvl3pPr>
              <a:defRPr>
                <a:solidFill>
                  <a:srgbClr val="444444"/>
                </a:solidFill>
              </a:defRPr>
            </a:lvl3pPr>
            <a:lvl4pPr marL="0" indent="0">
              <a:buSzTx/>
              <a:buNone/>
              <a:defRPr sz="2400">
                <a:solidFill>
                  <a:srgbClr val="444444"/>
                </a:solidFill>
              </a:defRPr>
            </a:lvl4pPr>
            <a:lvl5pPr marL="0" indent="0">
              <a:buSzTx/>
              <a:buNone/>
              <a:defRPr sz="24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xfrm>
            <a:off x="124968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Text &amp; Bullets &amp;white">
    <p:spTree>
      <p:nvGrpSpPr>
        <p:cNvPr id="1" name=""/>
        <p:cNvGrpSpPr/>
        <p:nvPr/>
      </p:nvGrpSpPr>
      <p:grpSpPr>
        <a:xfrm>
          <a:off x="0" y="0"/>
          <a:ext cx="0" cy="0"/>
          <a:chOff x="0" y="0"/>
          <a:chExt cx="0" cy="0"/>
        </a:xfrm>
      </p:grpSpPr>
      <p:sp>
        <p:nvSpPr>
          <p:cNvPr id="133" name="Master ADBoT - May 2019"/>
          <p:cNvSpPr txBox="1"/>
          <p:nvPr>
            <p:ph type="body" sz="quarter" idx="21"/>
          </p:nvPr>
        </p:nvSpPr>
        <p:spPr>
          <a:xfrm>
            <a:off x="1270482" y="9302750"/>
            <a:ext cx="54737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134" name="Enrico Bertolazzi"/>
          <p:cNvSpPr txBox="1"/>
          <p:nvPr>
            <p:ph type="body" sz="quarter" idx="22"/>
          </p:nvPr>
        </p:nvSpPr>
        <p:spPr>
          <a:xfrm>
            <a:off x="9537700" y="9340850"/>
            <a:ext cx="27432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135" name="Title Text"/>
          <p:cNvSpPr txBox="1"/>
          <p:nvPr>
            <p:ph type="title"/>
          </p:nvPr>
        </p:nvSpPr>
        <p:spPr>
          <a:prstGeom prst="rect">
            <a:avLst/>
          </a:prstGeom>
        </p:spPr>
        <p:txBody>
          <a:bodyPr/>
          <a:lstStyle/>
          <a:p>
            <a:pPr/>
            <a:r>
              <a:t>Title Text</a:t>
            </a:r>
          </a:p>
        </p:txBody>
      </p:sp>
      <p:sp>
        <p:nvSpPr>
          <p:cNvPr id="136" name="Body Level One…"/>
          <p:cNvSpPr txBox="1"/>
          <p:nvPr>
            <p:ph type="body" sz="half" idx="1"/>
          </p:nvPr>
        </p:nvSpPr>
        <p:spPr>
          <a:xfrm>
            <a:off x="635000" y="1739900"/>
            <a:ext cx="11645900" cy="2616200"/>
          </a:xfrm>
          <a:prstGeom prst="rect">
            <a:avLst/>
          </a:prstGeom>
        </p:spPr>
        <p:txBody>
          <a:bodyPr/>
          <a:lstStyle>
            <a:lvl1pPr marL="0" indent="0">
              <a:buSzTx/>
              <a:buNone/>
              <a:defRPr b="0" sz="3200">
                <a:solidFill>
                  <a:srgbClr val="000000"/>
                </a:solidFill>
              </a:defRPr>
            </a:lvl1pPr>
            <a:lvl2pPr marL="635000">
              <a:buSzPct val="75000"/>
              <a:buBlip>
                <a:blip r:embed="rId2"/>
              </a:buBlip>
              <a:defRPr>
                <a:solidFill>
                  <a:srgbClr val="444444"/>
                </a:solidFill>
              </a:defRPr>
            </a:lvl2pPr>
            <a:lvl3pPr>
              <a:defRPr>
                <a:solidFill>
                  <a:srgbClr val="444444"/>
                </a:solidFill>
              </a:defRPr>
            </a:lvl3pPr>
            <a:lvl4pPr marL="0" indent="0">
              <a:buSzTx/>
              <a:buNone/>
              <a:defRPr sz="2400">
                <a:solidFill>
                  <a:srgbClr val="444444"/>
                </a:solidFill>
              </a:defRPr>
            </a:lvl4pPr>
            <a:lvl5pPr marL="0" indent="0">
              <a:buSzTx/>
              <a:buNone/>
              <a:defRPr sz="28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124968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Text &amp; Bullets &amp; table">
    <p:spTree>
      <p:nvGrpSpPr>
        <p:cNvPr id="1" name=""/>
        <p:cNvGrpSpPr/>
        <p:nvPr/>
      </p:nvGrpSpPr>
      <p:grpSpPr>
        <a:xfrm>
          <a:off x="0" y="0"/>
          <a:ext cx="0" cy="0"/>
          <a:chOff x="0" y="0"/>
          <a:chExt cx="0" cy="0"/>
        </a:xfrm>
      </p:grpSpPr>
      <p:graphicFrame>
        <p:nvGraphicFramePr>
          <p:cNvPr id="144" name="Table"/>
          <p:cNvGraphicFramePr/>
          <p:nvPr/>
        </p:nvGraphicFramePr>
        <p:xfrm>
          <a:off x="2057400" y="4559315"/>
          <a:ext cx="9766300" cy="4483101"/>
        </p:xfrm>
        <a:graphic xmlns:a="http://schemas.openxmlformats.org/drawingml/2006/main">
          <a:graphicData uri="http://schemas.openxmlformats.org/drawingml/2006/table">
            <a:tbl>
              <a:tblPr firstCol="0" firstRow="0" lastCol="0" lastRow="0" bandCol="0" bandRow="0" rtl="0">
                <a:tableStyleId>{8F44A2F1-9E1F-4B54-A3A2-5F16C0AD49E2}</a:tableStyleId>
              </a:tblPr>
              <a:tblGrid>
                <a:gridCol w="4883150"/>
                <a:gridCol w="4883150"/>
              </a:tblGrid>
              <a:tr h="482210">
                <a:tc>
                  <a:txBody>
                    <a:bodyPr/>
                    <a:lstStyle/>
                    <a:p>
                      <a:pPr defTabSz="914400">
                        <a:tabLst>
                          <a:tab pos="914400" algn="l"/>
                        </a:tabLst>
                      </a:pPr>
                      <a:r>
                        <a:rPr b="1" sz="1600">
                          <a:latin typeface="Helvetica Neue"/>
                          <a:ea typeface="Helvetica Neue"/>
                          <a:cs typeface="Helvetica Neue"/>
                          <a:sym typeface="Helvetica Neue"/>
                        </a:rPr>
                        <a:t>Conventional Design</a:t>
                      </a:r>
                    </a:p>
                  </a:txBody>
                  <a:tcPr marL="50800" marR="50800" marT="50800" marB="50800" anchor="ctr" anchorCtr="0" horzOverflow="overflow">
                    <a:lnT w="12700">
                      <a:solidFill>
                        <a:srgbClr val="5E5E5E"/>
                      </a:solidFill>
                      <a:miter lim="400000"/>
                    </a:lnT>
                    <a:lnB w="12700">
                      <a:solidFill>
                        <a:srgbClr val="797979"/>
                      </a:solidFill>
                      <a:miter lim="400000"/>
                    </a:lnB>
                    <a:solidFill>
                      <a:srgbClr val="4B8FE5">
                        <a:alpha val="25000"/>
                      </a:srgbClr>
                    </a:solidFill>
                  </a:tcPr>
                </a:tc>
                <a:tc>
                  <a:txBody>
                    <a:bodyPr/>
                    <a:lstStyle/>
                    <a:p>
                      <a:pPr defTabSz="914400">
                        <a:tabLst>
                          <a:tab pos="914400" algn="l"/>
                        </a:tabLst>
                      </a:pPr>
                      <a:r>
                        <a:rPr b="1" sz="1600">
                          <a:latin typeface="Helvetica Neue"/>
                          <a:ea typeface="Helvetica Neue"/>
                          <a:cs typeface="Helvetica Neue"/>
                          <a:sym typeface="Helvetica Neue"/>
                        </a:rPr>
                        <a:t>Mechatronic Design</a:t>
                      </a:r>
                    </a:p>
                  </a:txBody>
                  <a:tcPr marL="50800" marR="50800" marT="50800" marB="50800" anchor="ctr" anchorCtr="0" horzOverflow="overflow">
                    <a:lnT w="12700">
                      <a:solidFill>
                        <a:srgbClr val="5E5E5E"/>
                      </a:solidFill>
                      <a:miter lim="400000"/>
                    </a:lnT>
                    <a:lnB w="12700">
                      <a:solidFill>
                        <a:srgbClr val="797979"/>
                      </a:solidFill>
                      <a:miter lim="400000"/>
                    </a:lnB>
                    <a:solidFill>
                      <a:srgbClr val="4B8FE5">
                        <a:alpha val="25000"/>
                      </a:srgbClr>
                    </a:solidFill>
                  </a:tcPr>
                </a:tc>
              </a:tr>
              <a:tr h="482210">
                <a:tc>
                  <a:txBody>
                    <a:bodyPr/>
                    <a:lstStyle/>
                    <a:p>
                      <a:pPr defTabSz="914400">
                        <a:tabLst>
                          <a:tab pos="914400" algn="l"/>
                        </a:tabLst>
                      </a:pPr>
                      <a:r>
                        <a:rPr b="1" sz="1400">
                          <a:latin typeface="Helvetica Neue"/>
                          <a:ea typeface="Helvetica Neue"/>
                          <a:cs typeface="Helvetica Neue"/>
                          <a:sym typeface="Helvetica Neue"/>
                        </a:rPr>
                        <a:t>added components</a:t>
                      </a:r>
                    </a:p>
                  </a:txBody>
                  <a:tcPr marL="50800" marR="50800" marT="50800" marB="50800" anchor="ctr" anchorCtr="0" horzOverflow="overflow">
                    <a:lnT w="12700">
                      <a:solidFill>
                        <a:srgbClr val="797979"/>
                      </a:solidFill>
                      <a:miter lim="400000"/>
                    </a:lnT>
                    <a:solidFill>
                      <a:srgbClr val="EBEBEB"/>
                    </a:solidFill>
                  </a:tcPr>
                </a:tc>
                <a:tc>
                  <a:txBody>
                    <a:bodyPr/>
                    <a:lstStyle/>
                    <a:p>
                      <a:pPr defTabSz="914400">
                        <a:tabLst>
                          <a:tab pos="914400" algn="l"/>
                        </a:tabLst>
                      </a:pPr>
                      <a:r>
                        <a:rPr b="1" sz="1400">
                          <a:latin typeface="Helvetica Neue"/>
                          <a:ea typeface="Helvetica Neue"/>
                          <a:cs typeface="Helvetica Neue"/>
                          <a:sym typeface="Helvetica Neue"/>
                        </a:rPr>
                        <a:t>integration of components</a:t>
                      </a:r>
                    </a:p>
                  </a:txBody>
                  <a:tcPr marL="50800" marR="50800" marT="50800" marB="50800" anchor="ctr" anchorCtr="0" horzOverflow="overflow">
                    <a:lnT w="12700">
                      <a:solidFill>
                        <a:srgbClr val="797979"/>
                      </a:solidFill>
                      <a:miter lim="400000"/>
                    </a:lnT>
                    <a:solidFill>
                      <a:srgbClr val="EBEBEB"/>
                    </a:solidFill>
                  </a:tcPr>
                </a:tc>
              </a:tr>
              <a:tr h="294336">
                <a:tc>
                  <a:txBody>
                    <a:bodyPr/>
                    <a:lstStyle/>
                    <a:p>
                      <a:pPr defTabSz="914400">
                        <a:tabLst>
                          <a:tab pos="914400" algn="l"/>
                        </a:tabLst>
                      </a:pPr>
                      <a:r>
                        <a:rPr sz="1400">
                          <a:sym typeface="Helvetica Neue Light"/>
                        </a:rPr>
                        <a:t>bulky </a:t>
                      </a:r>
                    </a:p>
                  </a:txBody>
                  <a:tcPr marL="50800" marR="50800" marT="50800" marB="50800" anchor="ctr" anchorCtr="0" horzOverflow="overflow"/>
                </a:tc>
                <a:tc>
                  <a:txBody>
                    <a:bodyPr/>
                    <a:lstStyle/>
                    <a:p>
                      <a:pPr defTabSz="914400">
                        <a:tabLst>
                          <a:tab pos="914400" algn="l"/>
                        </a:tabLst>
                      </a:pPr>
                      <a:r>
                        <a:rPr sz="1400">
                          <a:sym typeface="Helvetica Neue Light"/>
                        </a:rPr>
                        <a:t>compact</a:t>
                      </a:r>
                    </a:p>
                  </a:txBody>
                  <a:tcPr marL="50800" marR="50800" marT="50800" marB="50800" anchor="ctr" anchorCtr="0" horzOverflow="overflow"/>
                </a:tc>
              </a:tr>
              <a:tr h="294336">
                <a:tc>
                  <a:txBody>
                    <a:bodyPr/>
                    <a:lstStyle/>
                    <a:p>
                      <a:pPr defTabSz="914400">
                        <a:tabLst>
                          <a:tab pos="914400" algn="l"/>
                        </a:tabLst>
                      </a:pPr>
                      <a:r>
                        <a:rPr sz="1400">
                          <a:sym typeface="Helvetica Neue Light"/>
                        </a:rPr>
                        <a:t>complex</a:t>
                      </a:r>
                    </a:p>
                  </a:txBody>
                  <a:tcPr marL="50800" marR="50800" marT="50800" marB="50800" anchor="ctr" anchorCtr="0" horzOverflow="overflow"/>
                </a:tc>
                <a:tc>
                  <a:txBody>
                    <a:bodyPr/>
                    <a:lstStyle/>
                    <a:p>
                      <a:pPr defTabSz="914400">
                        <a:tabLst>
                          <a:tab pos="914400" algn="l"/>
                        </a:tabLst>
                      </a:pPr>
                      <a:r>
                        <a:rPr sz="1400">
                          <a:sym typeface="Helvetica Neue Light"/>
                        </a:rPr>
                        <a:t>simple mechanism</a:t>
                      </a:r>
                    </a:p>
                  </a:txBody>
                  <a:tcPr marL="50800" marR="50800" marT="50800" marB="50800" anchor="ctr" anchorCtr="0" horzOverflow="overflow"/>
                </a:tc>
              </a:tr>
              <a:tr h="294336">
                <a:tc>
                  <a:txBody>
                    <a:bodyPr/>
                    <a:lstStyle/>
                    <a:p>
                      <a:pPr defTabSz="914400">
                        <a:tabLst>
                          <a:tab pos="914400" algn="l"/>
                        </a:tabLst>
                      </a:pPr>
                      <a:r>
                        <a:rPr sz="1400">
                          <a:sym typeface="Helvetica Neue Light"/>
                        </a:rPr>
                        <a:t>cable problem</a:t>
                      </a:r>
                    </a:p>
                  </a:txBody>
                  <a:tcPr marL="50800" marR="50800" marT="50800" marB="50800" anchor="ctr" anchorCtr="0" horzOverflow="overflow"/>
                </a:tc>
                <a:tc>
                  <a:txBody>
                    <a:bodyPr/>
                    <a:lstStyle/>
                    <a:p>
                      <a:pPr defTabSz="914400">
                        <a:tabLst>
                          <a:tab pos="914400" algn="l"/>
                        </a:tabLst>
                      </a:pPr>
                      <a:r>
                        <a:rPr sz="1400">
                          <a:sym typeface="Helvetica Neue Light"/>
                        </a:rPr>
                        <a:t>bus/wireless communication</a:t>
                      </a:r>
                    </a:p>
                  </a:txBody>
                  <a:tcPr marL="50800" marR="50800" marT="50800" marB="50800" anchor="ctr" anchorCtr="0" horzOverflow="overflow"/>
                </a:tc>
              </a:tr>
              <a:tr h="306861">
                <a:tc>
                  <a:txBody>
                    <a:bodyPr/>
                    <a:lstStyle/>
                    <a:p>
                      <a:pPr defTabSz="914400">
                        <a:tabLst>
                          <a:tab pos="914400" algn="l"/>
                        </a:tabLst>
                      </a:pPr>
                      <a:r>
                        <a:rPr sz="1400">
                          <a:sym typeface="Helvetica Neue Light"/>
                        </a:rPr>
                        <a:t>connected components</a:t>
                      </a:r>
                    </a:p>
                  </a:txBody>
                  <a:tcPr marL="50800" marR="50800" marT="50800" marB="50800" anchor="ctr" anchorCtr="0" horzOverflow="overflow"/>
                </a:tc>
                <a:tc>
                  <a:txBody>
                    <a:bodyPr/>
                    <a:lstStyle/>
                    <a:p>
                      <a:pPr defTabSz="914400">
                        <a:tabLst>
                          <a:tab pos="914400" algn="l"/>
                        </a:tabLst>
                      </a:pPr>
                      <a:r>
                        <a:rPr sz="1400">
                          <a:sym typeface="Helvetica Neue Light"/>
                        </a:rPr>
                        <a:t>autonomous unit</a:t>
                      </a:r>
                    </a:p>
                  </a:txBody>
                  <a:tcPr marL="50800" marR="50800" marT="50800" marB="50800" anchor="ctr" anchorCtr="0" horzOverflow="overflow"/>
                </a:tc>
              </a:tr>
              <a:tr h="487643">
                <a:tc>
                  <a:txBody>
                    <a:bodyPr/>
                    <a:lstStyle/>
                    <a:p>
                      <a:pPr defTabSz="914400">
                        <a:tabLst>
                          <a:tab pos="914400" algn="l"/>
                        </a:tabLst>
                      </a:pPr>
                      <a:r>
                        <a:rPr b="1" sz="1400">
                          <a:latin typeface="Helvetica Neue"/>
                          <a:ea typeface="Helvetica Neue"/>
                          <a:cs typeface="Helvetica Neue"/>
                          <a:sym typeface="Helvetica Neue"/>
                        </a:rPr>
                        <a:t>simple control</a:t>
                      </a:r>
                    </a:p>
                  </a:txBody>
                  <a:tcPr marL="50800" marR="50800" marT="50800" marB="50800" anchor="ctr" anchorCtr="0" horzOverflow="overflow">
                    <a:solidFill>
                      <a:srgbClr val="EBEBEB"/>
                    </a:solidFill>
                  </a:tcPr>
                </a:tc>
                <a:tc>
                  <a:txBody>
                    <a:bodyPr/>
                    <a:lstStyle/>
                    <a:p>
                      <a:pPr defTabSz="914400">
                        <a:tabLst>
                          <a:tab pos="914400" algn="l"/>
                        </a:tabLst>
                      </a:pPr>
                      <a:r>
                        <a:rPr b="1" sz="1400">
                          <a:latin typeface="Helvetica Neue"/>
                          <a:ea typeface="Helvetica Neue"/>
                          <a:cs typeface="Helvetica Neue"/>
                          <a:sym typeface="Helvetica Neue"/>
                        </a:rPr>
                        <a:t>integration by information processing (software)</a:t>
                      </a:r>
                    </a:p>
                  </a:txBody>
                  <a:tcPr marL="50800" marR="50800" marT="50800" marB="50800" anchor="ctr" anchorCtr="0" horzOverflow="overflow">
                    <a:solidFill>
                      <a:srgbClr val="EBEBEB"/>
                    </a:solidFill>
                  </a:tcPr>
                </a:tc>
              </a:tr>
              <a:tr h="306861">
                <a:tc>
                  <a:txBody>
                    <a:bodyPr/>
                    <a:lstStyle/>
                    <a:p>
                      <a:pPr defTabSz="914400">
                        <a:tabLst>
                          <a:tab pos="914400" algn="l"/>
                        </a:tabLst>
                      </a:pPr>
                      <a:r>
                        <a:rPr sz="1400">
                          <a:sym typeface="Helvetica Neue Light"/>
                        </a:rPr>
                        <a:t>stiff construction</a:t>
                      </a:r>
                    </a:p>
                  </a:txBody>
                  <a:tcPr marL="50800" marR="50800" marT="50800" marB="50800" anchor="ctr" anchorCtr="0" horzOverflow="overflow"/>
                </a:tc>
                <a:tc>
                  <a:txBody>
                    <a:bodyPr/>
                    <a:lstStyle/>
                    <a:p>
                      <a:pPr defTabSz="914400">
                        <a:tabLst>
                          <a:tab pos="914400" algn="l"/>
                        </a:tabLst>
                      </a:pPr>
                      <a:r>
                        <a:rPr sz="1400">
                          <a:sym typeface="Helvetica Neue Light"/>
                        </a:rPr>
                        <a:t>elastic construction with damping by electronic feedback</a:t>
                      </a:r>
                    </a:p>
                  </a:txBody>
                  <a:tcPr marL="50800" marR="50800" marT="50800" marB="50800" anchor="ctr" anchorCtr="0" horzOverflow="overflow"/>
                </a:tc>
              </a:tr>
              <a:tr h="306861">
                <a:tc>
                  <a:txBody>
                    <a:bodyPr/>
                    <a:lstStyle/>
                    <a:p>
                      <a:pPr defTabSz="914400">
                        <a:tabLst>
                          <a:tab pos="914400" algn="l"/>
                        </a:tabLst>
                      </a:pPr>
                      <a:r>
                        <a:rPr sz="1400">
                          <a:sym typeface="Helvetica Neue Light"/>
                        </a:rPr>
                        <a:t>feedforward control, linear analog control</a:t>
                      </a:r>
                    </a:p>
                  </a:txBody>
                  <a:tcPr marL="50800" marR="50800" marT="50800" marB="50800" anchor="ctr" anchorCtr="0" horzOverflow="overflow"/>
                </a:tc>
                <a:tc>
                  <a:txBody>
                    <a:bodyPr/>
                    <a:lstStyle/>
                    <a:p>
                      <a:pPr defTabSz="914400">
                        <a:tabLst>
                          <a:tab pos="914400" algn="l"/>
                        </a:tabLst>
                      </a:pPr>
                      <a:r>
                        <a:rPr sz="1400">
                          <a:sym typeface="Helvetica Neue Light"/>
                        </a:rPr>
                        <a:t>programmable feedback (non linear) digital control</a:t>
                      </a:r>
                    </a:p>
                  </a:txBody>
                  <a:tcPr marL="50800" marR="50800" marT="50800" marB="50800" anchor="ctr" anchorCtr="0" horzOverflow="overflow"/>
                </a:tc>
              </a:tr>
              <a:tr h="306861">
                <a:tc>
                  <a:txBody>
                    <a:bodyPr/>
                    <a:lstStyle/>
                    <a:p>
                      <a:pPr defTabSz="914400">
                        <a:tabLst>
                          <a:tab pos="914400" algn="l"/>
                        </a:tabLst>
                      </a:pPr>
                      <a:r>
                        <a:rPr sz="1400">
                          <a:sym typeface="Helvetica Neue Light"/>
                        </a:rPr>
                        <a:t>precision to narrow tolerances</a:t>
                      </a:r>
                    </a:p>
                  </a:txBody>
                  <a:tcPr marL="50800" marR="50800" marT="50800" marB="50800" anchor="ctr" anchorCtr="0" horzOverflow="overflow"/>
                </a:tc>
                <a:tc>
                  <a:txBody>
                    <a:bodyPr/>
                    <a:lstStyle/>
                    <a:p>
                      <a:pPr defTabSz="914400">
                        <a:tabLst>
                          <a:tab pos="914400" algn="l"/>
                        </a:tabLst>
                      </a:pPr>
                      <a:r>
                        <a:rPr sz="1400">
                          <a:sym typeface="Helvetica Neue Light"/>
                        </a:rPr>
                        <a:t>precision through measurements and feedback control</a:t>
                      </a:r>
                    </a:p>
                  </a:txBody>
                  <a:tcPr marL="50800" marR="50800" marT="50800" marB="50800" anchor="ctr" anchorCtr="0" horzOverflow="overflow"/>
                </a:tc>
              </a:tr>
              <a:tr h="306861">
                <a:tc>
                  <a:txBody>
                    <a:bodyPr/>
                    <a:lstStyle/>
                    <a:p>
                      <a:pPr defTabSz="914400">
                        <a:tabLst>
                          <a:tab pos="914400" algn="l"/>
                        </a:tabLst>
                      </a:pPr>
                      <a:r>
                        <a:rPr sz="1400">
                          <a:sym typeface="Helvetica Neue Light"/>
                        </a:rPr>
                        <a:t>non measurable quantities change arbitrarily</a:t>
                      </a:r>
                    </a:p>
                  </a:txBody>
                  <a:tcPr marL="50800" marR="50800" marT="50800" marB="50800" anchor="ctr" anchorCtr="0" horzOverflow="overflow"/>
                </a:tc>
                <a:tc>
                  <a:txBody>
                    <a:bodyPr/>
                    <a:lstStyle/>
                    <a:p>
                      <a:pPr defTabSz="914400">
                        <a:tabLst>
                          <a:tab pos="914400" algn="l"/>
                        </a:tabLst>
                      </a:pPr>
                      <a:r>
                        <a:rPr sz="1400">
                          <a:sym typeface="Helvetica Neue Light"/>
                        </a:rPr>
                        <a:t>control of non-measurable estimated quantities</a:t>
                      </a:r>
                    </a:p>
                  </a:txBody>
                  <a:tcPr marL="50800" marR="50800" marT="50800" marB="50800" anchor="ctr" anchorCtr="0" horzOverflow="overflow"/>
                </a:tc>
              </a:tr>
              <a:tr h="306861">
                <a:tc>
                  <a:txBody>
                    <a:bodyPr/>
                    <a:lstStyle/>
                    <a:p>
                      <a:pPr defTabSz="914400">
                        <a:tabLst>
                          <a:tab pos="914400" algn="l"/>
                        </a:tabLst>
                      </a:pPr>
                      <a:r>
                        <a:rPr sz="1400">
                          <a:sym typeface="Helvetica Neue Light"/>
                        </a:rPr>
                        <a:t>simple monitoring</a:t>
                      </a:r>
                    </a:p>
                  </a:txBody>
                  <a:tcPr marL="50800" marR="50800" marT="50800" marB="50800" anchor="ctr" anchorCtr="0" horzOverflow="overflow"/>
                </a:tc>
                <a:tc>
                  <a:txBody>
                    <a:bodyPr/>
                    <a:lstStyle/>
                    <a:p>
                      <a:pPr defTabSz="914400">
                        <a:tabLst>
                          <a:tab pos="914400" algn="l"/>
                        </a:tabLst>
                      </a:pPr>
                      <a:r>
                        <a:rPr sz="1400">
                          <a:sym typeface="Helvetica Neue Light"/>
                        </a:rPr>
                        <a:t>supervision with fault diagnosis</a:t>
                      </a:r>
                    </a:p>
                  </a:txBody>
                  <a:tcPr marL="50800" marR="50800" marT="50800" marB="50800" anchor="ctr" anchorCtr="0" horzOverflow="overflow"/>
                </a:tc>
              </a:tr>
              <a:tr h="306861">
                <a:tc>
                  <a:txBody>
                    <a:bodyPr/>
                    <a:lstStyle/>
                    <a:p>
                      <a:pPr defTabSz="914400">
                        <a:tabLst>
                          <a:tab pos="914400" algn="l"/>
                        </a:tabLst>
                      </a:pPr>
                      <a:r>
                        <a:rPr sz="1400">
                          <a:sym typeface="Helvetica Neue Light"/>
                        </a:rPr>
                        <a:t>fixed abilities</a:t>
                      </a:r>
                    </a:p>
                  </a:txBody>
                  <a:tcPr marL="50800" marR="50800" marT="50800" marB="50800" anchor="ctr" anchorCtr="0" horzOverflow="overflow">
                    <a:lnB w="12700">
                      <a:solidFill>
                        <a:srgbClr val="797979"/>
                      </a:solidFill>
                      <a:miter lim="400000"/>
                    </a:lnB>
                  </a:tcPr>
                </a:tc>
                <a:tc>
                  <a:txBody>
                    <a:bodyPr/>
                    <a:lstStyle/>
                    <a:p>
                      <a:pPr defTabSz="914400">
                        <a:tabLst>
                          <a:tab pos="914400" algn="l"/>
                        </a:tabLst>
                      </a:pPr>
                      <a:r>
                        <a:rPr sz="1400">
                          <a:sym typeface="Helvetica Neue Light"/>
                        </a:rPr>
                        <a:t>adaptive and learning abilities</a:t>
                      </a:r>
                    </a:p>
                  </a:txBody>
                  <a:tcPr marL="50800" marR="50800" marT="50800" marB="50800" anchor="ctr" anchorCtr="0" horzOverflow="overflow">
                    <a:lnB w="12700">
                      <a:solidFill>
                        <a:srgbClr val="797979"/>
                      </a:solidFill>
                      <a:miter lim="400000"/>
                    </a:lnB>
                  </a:tcPr>
                </a:tc>
              </a:tr>
            </a:tbl>
          </a:graphicData>
        </a:graphic>
      </p:graphicFrame>
      <p:sp>
        <p:nvSpPr>
          <p:cNvPr id="145" name="Master ADBoT - May 2019"/>
          <p:cNvSpPr txBox="1"/>
          <p:nvPr>
            <p:ph type="body" sz="quarter" idx="21"/>
          </p:nvPr>
        </p:nvSpPr>
        <p:spPr>
          <a:xfrm>
            <a:off x="1270482" y="9302750"/>
            <a:ext cx="54737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146" name="Enrico Bertolazzi"/>
          <p:cNvSpPr txBox="1"/>
          <p:nvPr>
            <p:ph type="body" sz="quarter" idx="22"/>
          </p:nvPr>
        </p:nvSpPr>
        <p:spPr>
          <a:xfrm>
            <a:off x="9537700" y="9340850"/>
            <a:ext cx="27432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147" name="Title Text"/>
          <p:cNvSpPr txBox="1"/>
          <p:nvPr>
            <p:ph type="title"/>
          </p:nvPr>
        </p:nvSpPr>
        <p:spPr>
          <a:prstGeom prst="rect">
            <a:avLst/>
          </a:prstGeom>
        </p:spPr>
        <p:txBody>
          <a:bodyPr/>
          <a:lstStyle/>
          <a:p>
            <a:pPr/>
            <a:r>
              <a:t>Title Text</a:t>
            </a:r>
          </a:p>
        </p:txBody>
      </p:sp>
      <p:sp>
        <p:nvSpPr>
          <p:cNvPr id="148" name="Body Level One…"/>
          <p:cNvSpPr txBox="1"/>
          <p:nvPr>
            <p:ph type="body" sz="half" idx="1"/>
          </p:nvPr>
        </p:nvSpPr>
        <p:spPr>
          <a:xfrm>
            <a:off x="635000" y="1739900"/>
            <a:ext cx="11645900" cy="2616200"/>
          </a:xfrm>
          <a:prstGeom prst="rect">
            <a:avLst/>
          </a:prstGeom>
        </p:spPr>
        <p:txBody>
          <a:bodyPr/>
          <a:lstStyle>
            <a:lvl1pPr marL="0" indent="0">
              <a:buSzTx/>
              <a:buNone/>
              <a:defRPr b="0" sz="3200">
                <a:solidFill>
                  <a:srgbClr val="000000"/>
                </a:solidFill>
              </a:defRPr>
            </a:lvl1pPr>
            <a:lvl2pPr marL="635000">
              <a:buSzPct val="75000"/>
              <a:buBlip>
                <a:blip r:embed="rId2"/>
              </a:buBlip>
              <a:defRPr>
                <a:solidFill>
                  <a:srgbClr val="444444"/>
                </a:solidFill>
              </a:defRPr>
            </a:lvl2pPr>
            <a:lvl3pPr>
              <a:defRPr>
                <a:solidFill>
                  <a:srgbClr val="444444"/>
                </a:solidFill>
              </a:defRPr>
            </a:lvl3pPr>
            <a:lvl4pPr marL="0" indent="0">
              <a:buSzTx/>
              <a:buNone/>
              <a:defRPr sz="2400">
                <a:solidFill>
                  <a:srgbClr val="444444"/>
                </a:solidFill>
              </a:defRPr>
            </a:lvl4pPr>
            <a:lvl5pPr marL="0" indent="0">
              <a:buSzTx/>
              <a:buNone/>
              <a:defRPr sz="28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149" name="Slide Number"/>
          <p:cNvSpPr txBox="1"/>
          <p:nvPr>
            <p:ph type="sldNum" sz="quarter" idx="2"/>
          </p:nvPr>
        </p:nvSpPr>
        <p:spPr>
          <a:xfrm>
            <a:off x="124968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Text &amp; Bullets &amp;white Lateral">
    <p:spTree>
      <p:nvGrpSpPr>
        <p:cNvPr id="1" name=""/>
        <p:cNvGrpSpPr/>
        <p:nvPr/>
      </p:nvGrpSpPr>
      <p:grpSpPr>
        <a:xfrm>
          <a:off x="0" y="0"/>
          <a:ext cx="0" cy="0"/>
          <a:chOff x="0" y="0"/>
          <a:chExt cx="0" cy="0"/>
        </a:xfrm>
      </p:grpSpPr>
      <p:sp>
        <p:nvSpPr>
          <p:cNvPr id="156" name="Master ADBoT - May 2019"/>
          <p:cNvSpPr txBox="1"/>
          <p:nvPr>
            <p:ph type="body" sz="quarter" idx="21"/>
          </p:nvPr>
        </p:nvSpPr>
        <p:spPr>
          <a:xfrm>
            <a:off x="1270482" y="9302750"/>
            <a:ext cx="54737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157" name="Enrico Bertolazzi"/>
          <p:cNvSpPr txBox="1"/>
          <p:nvPr>
            <p:ph type="body" sz="quarter" idx="22"/>
          </p:nvPr>
        </p:nvSpPr>
        <p:spPr>
          <a:xfrm>
            <a:off x="9537700" y="9340850"/>
            <a:ext cx="27432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158" name="Title Text"/>
          <p:cNvSpPr txBox="1"/>
          <p:nvPr>
            <p:ph type="title"/>
          </p:nvPr>
        </p:nvSpPr>
        <p:spPr>
          <a:prstGeom prst="rect">
            <a:avLst/>
          </a:prstGeom>
        </p:spPr>
        <p:txBody>
          <a:bodyPr/>
          <a:lstStyle/>
          <a:p>
            <a:pPr/>
            <a:r>
              <a:t>Title Text</a:t>
            </a:r>
          </a:p>
        </p:txBody>
      </p:sp>
      <p:sp>
        <p:nvSpPr>
          <p:cNvPr id="159" name="Body Level One…"/>
          <p:cNvSpPr txBox="1"/>
          <p:nvPr>
            <p:ph type="body" sz="half" idx="1"/>
          </p:nvPr>
        </p:nvSpPr>
        <p:spPr>
          <a:xfrm>
            <a:off x="635000" y="1739900"/>
            <a:ext cx="5283200" cy="7150100"/>
          </a:xfrm>
          <a:prstGeom prst="rect">
            <a:avLst/>
          </a:prstGeom>
        </p:spPr>
        <p:txBody>
          <a:bodyPr/>
          <a:lstStyle>
            <a:lvl1pPr marL="0" indent="0">
              <a:buSzTx/>
              <a:buNone/>
              <a:defRPr b="0" sz="3200">
                <a:solidFill>
                  <a:srgbClr val="000000"/>
                </a:solidFill>
              </a:defRPr>
            </a:lvl1pPr>
            <a:lvl2pPr marL="635000">
              <a:buSzPct val="75000"/>
              <a:buBlip>
                <a:blip r:embed="rId2"/>
              </a:buBlip>
              <a:defRPr>
                <a:solidFill>
                  <a:srgbClr val="444444"/>
                </a:solidFill>
              </a:defRPr>
            </a:lvl2pPr>
            <a:lvl3pPr>
              <a:defRPr>
                <a:solidFill>
                  <a:srgbClr val="444444"/>
                </a:solidFill>
              </a:defRPr>
            </a:lvl3pPr>
            <a:lvl4pPr marL="0" indent="0">
              <a:buSzTx/>
              <a:buNone/>
              <a:defRPr sz="2400">
                <a:solidFill>
                  <a:srgbClr val="444444"/>
                </a:solidFill>
              </a:defRPr>
            </a:lvl4pPr>
            <a:lvl5pPr marL="0" indent="0">
              <a:buSzTx/>
              <a:buNone/>
              <a:defRPr sz="28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160" name="Slide Number"/>
          <p:cNvSpPr txBox="1"/>
          <p:nvPr>
            <p:ph type="sldNum" sz="quarter" idx="2"/>
          </p:nvPr>
        </p:nvSpPr>
        <p:spPr>
          <a:xfrm>
            <a:off x="124968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text-Code">
    <p:spTree>
      <p:nvGrpSpPr>
        <p:cNvPr id="1" name=""/>
        <p:cNvGrpSpPr/>
        <p:nvPr/>
      </p:nvGrpSpPr>
      <p:grpSpPr>
        <a:xfrm>
          <a:off x="0" y="0"/>
          <a:ext cx="0" cy="0"/>
          <a:chOff x="0" y="0"/>
          <a:chExt cx="0" cy="0"/>
        </a:xfrm>
      </p:grpSpPr>
      <p:sp>
        <p:nvSpPr>
          <p:cNvPr id="167"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170" name="Group"/>
          <p:cNvGrpSpPr/>
          <p:nvPr/>
        </p:nvGrpSpPr>
        <p:grpSpPr>
          <a:xfrm>
            <a:off x="18622" y="9090914"/>
            <a:ext cx="1226543" cy="669036"/>
            <a:chOff x="0" y="0"/>
            <a:chExt cx="1226542" cy="669035"/>
          </a:xfrm>
        </p:grpSpPr>
        <p:sp>
          <p:nvSpPr>
            <p:cNvPr id="168" name="University of Trento"/>
            <p:cNvSpPr txBox="1"/>
            <p:nvPr/>
          </p:nvSpPr>
          <p:spPr>
            <a:xfrm>
              <a:off x="0" y="415035"/>
              <a:ext cx="1226543" cy="254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000">
                  <a:solidFill>
                    <a:srgbClr val="929292"/>
                  </a:solidFill>
                  <a:latin typeface="Friz Quadrata BT"/>
                  <a:ea typeface="Friz Quadrata BT"/>
                  <a:cs typeface="Friz Quadrata BT"/>
                  <a:sym typeface="Friz Quadrata BT"/>
                </a:defRPr>
              </a:lvl1pPr>
            </a:lstStyle>
            <a:p>
              <a:pPr/>
              <a:r>
                <a:t>University of Trento</a:t>
              </a:r>
            </a:p>
          </p:txBody>
        </p:sp>
        <p:pic>
          <p:nvPicPr>
            <p:cNvPr id="169" name="sigillo_nero_bkgrnd_transp.tiff" descr="sigillo_nero_bkgrnd_transp.tiff"/>
            <p:cNvPicPr>
              <a:picLocks noChangeAspect="1"/>
            </p:cNvPicPr>
            <p:nvPr/>
          </p:nvPicPr>
          <p:blipFill>
            <a:blip r:embed="rId2">
              <a:extLst/>
            </a:blip>
            <a:stretch>
              <a:fillRect/>
            </a:stretch>
          </p:blipFill>
          <p:spPr>
            <a:xfrm>
              <a:off x="349677" y="0"/>
              <a:ext cx="533401" cy="508000"/>
            </a:xfrm>
            <a:prstGeom prst="rect">
              <a:avLst/>
            </a:prstGeom>
            <a:ln w="12700" cap="flat">
              <a:noFill/>
              <a:miter lim="400000"/>
            </a:ln>
            <a:effectLst/>
          </p:spPr>
        </p:pic>
      </p:grpSp>
      <p:grpSp>
        <p:nvGrpSpPr>
          <p:cNvPr id="173" name="Group"/>
          <p:cNvGrpSpPr/>
          <p:nvPr/>
        </p:nvGrpSpPr>
        <p:grpSpPr>
          <a:xfrm>
            <a:off x="6959600" y="9256014"/>
            <a:ext cx="2191513" cy="508001"/>
            <a:chOff x="0" y="0"/>
            <a:chExt cx="2191512" cy="508000"/>
          </a:xfrm>
        </p:grpSpPr>
        <p:sp>
          <p:nvSpPr>
            <p:cNvPr id="171"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172"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pic>
        <p:nvPicPr>
          <p:cNvPr id="174" name="Line Line" descr="Line Line"/>
          <p:cNvPicPr>
            <a:picLocks noChangeAspect="0"/>
          </p:cNvPicPr>
          <p:nvPr/>
        </p:nvPicPr>
        <p:blipFill>
          <a:blip r:embed="rId3">
            <a:extLst/>
          </a:blip>
          <a:stretch>
            <a:fillRect/>
          </a:stretch>
        </p:blipFill>
        <p:spPr>
          <a:xfrm>
            <a:off x="584200" y="1574800"/>
            <a:ext cx="11747500" cy="101600"/>
          </a:xfrm>
          <a:prstGeom prst="rect">
            <a:avLst/>
          </a:prstGeom>
        </p:spPr>
      </p:pic>
      <p:pic>
        <p:nvPicPr>
          <p:cNvPr id="176" name="Line of code… Line of codeLine of codeLine of codeLine of codeLine of codeLine of code" descr="Line of code… Line of codeLine of codeLine of codeLine of codeLine of codeLine of code"/>
          <p:cNvPicPr>
            <a:picLocks noChangeAspect="0"/>
          </p:cNvPicPr>
          <p:nvPr>
            <p:ph type="body" sz="quarter" idx="21"/>
          </p:nvPr>
        </p:nvPicPr>
        <p:blipFill>
          <a:blip r:embed="rId4">
            <a:extLst/>
          </a:blip>
          <a:stretch>
            <a:fillRect/>
          </a:stretch>
        </p:blipFill>
        <p:spPr>
          <a:xfrm>
            <a:off x="984250" y="4889500"/>
            <a:ext cx="11036300" cy="2057400"/>
          </a:xfrm>
          <a:prstGeom prst="rect">
            <a:avLst/>
          </a:prstGeom>
          <a:ln w="9525">
            <a:round/>
          </a:ln>
        </p:spPr>
      </p:pic>
      <p:sp>
        <p:nvSpPr>
          <p:cNvPr id="177" name="Master ADBoT - May 2019"/>
          <p:cNvSpPr txBox="1"/>
          <p:nvPr>
            <p:ph type="body" sz="quarter" idx="22"/>
          </p:nvPr>
        </p:nvSpPr>
        <p:spPr>
          <a:xfrm>
            <a:off x="1270482" y="9302750"/>
            <a:ext cx="55118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178" name="Enrico Bertolazzi"/>
          <p:cNvSpPr txBox="1"/>
          <p:nvPr>
            <p:ph type="body" sz="quarter" idx="23"/>
          </p:nvPr>
        </p:nvSpPr>
        <p:spPr>
          <a:xfrm>
            <a:off x="8991600" y="9378950"/>
            <a:ext cx="32893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179" name="Title Text"/>
          <p:cNvSpPr txBox="1"/>
          <p:nvPr>
            <p:ph type="title"/>
          </p:nvPr>
        </p:nvSpPr>
        <p:spPr>
          <a:prstGeom prst="rect">
            <a:avLst/>
          </a:prstGeom>
        </p:spPr>
        <p:txBody>
          <a:bodyPr/>
          <a:lstStyle/>
          <a:p>
            <a:pPr/>
            <a:r>
              <a:t>Title Text</a:t>
            </a:r>
          </a:p>
        </p:txBody>
      </p:sp>
      <p:sp>
        <p:nvSpPr>
          <p:cNvPr id="180" name="Body Level One…"/>
          <p:cNvSpPr txBox="1"/>
          <p:nvPr>
            <p:ph type="body" sz="quarter" idx="1"/>
          </p:nvPr>
        </p:nvSpPr>
        <p:spPr>
          <a:xfrm>
            <a:off x="635000" y="1739900"/>
            <a:ext cx="11645900" cy="1536700"/>
          </a:xfrm>
          <a:prstGeom prst="rect">
            <a:avLst/>
          </a:prstGeom>
        </p:spPr>
        <p:txBody>
          <a:bodyPr/>
          <a:lstStyle>
            <a:lvl1pPr marL="0" indent="0">
              <a:spcBef>
                <a:spcPts val="600"/>
              </a:spcBef>
              <a:buSzTx/>
              <a:buNone/>
              <a:defRPr b="0" sz="3200">
                <a:solidFill>
                  <a:srgbClr val="000000"/>
                </a:solidFill>
              </a:defRPr>
            </a:lvl1pPr>
            <a:lvl2pPr marL="0" indent="0">
              <a:buSzTx/>
              <a:buNone/>
              <a:defRPr>
                <a:solidFill>
                  <a:srgbClr val="606060"/>
                </a:solidFill>
              </a:defRPr>
            </a:lvl2pPr>
            <a:lvl3pPr>
              <a:defRPr sz="2800">
                <a:solidFill>
                  <a:srgbClr val="606060"/>
                </a:solidFill>
              </a:defRPr>
            </a:lvl3pPr>
            <a:lvl4pPr marL="0" indent="0">
              <a:buSzTx/>
              <a:buNone/>
              <a:defRPr sz="2800">
                <a:solidFill>
                  <a:srgbClr val="606060"/>
                </a:solidFill>
              </a:defRPr>
            </a:lvl4pPr>
            <a:lvl5pPr marL="0" indent="0">
              <a:buSzTx/>
              <a:buNone/>
              <a:defRPr sz="2800">
                <a:solidFill>
                  <a:srgbClr val="606060"/>
                </a:solidFill>
              </a:defRPr>
            </a:lvl5pPr>
          </a:lstStyle>
          <a:p>
            <a:pPr/>
            <a:r>
              <a:t>Body Level One</a:t>
            </a:r>
          </a:p>
          <a:p>
            <a:pPr lvl="1"/>
            <a:r>
              <a:t>Body Level Two</a:t>
            </a:r>
          </a:p>
          <a:p>
            <a:pPr lvl="2"/>
            <a:r>
              <a:t>Body Level Three</a:t>
            </a:r>
          </a:p>
          <a:p>
            <a:pPr lvl="3"/>
            <a:r>
              <a:t>Body Level Four</a:t>
            </a:r>
          </a:p>
          <a:p>
            <a:pPr lvl="4"/>
            <a:r>
              <a:t>Body Level Five</a:t>
            </a:r>
          </a:p>
        </p:txBody>
      </p:sp>
      <p:sp>
        <p:nvSpPr>
          <p:cNvPr id="181" name="Slide Number"/>
          <p:cNvSpPr txBox="1"/>
          <p:nvPr>
            <p:ph type="sldNum" sz="quarter" idx="2"/>
          </p:nvPr>
        </p:nvSpPr>
        <p:spPr>
          <a:xfrm>
            <a:off x="124968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Low &amp; Text">
    <p:spTree>
      <p:nvGrpSpPr>
        <p:cNvPr id="1" name=""/>
        <p:cNvGrpSpPr/>
        <p:nvPr/>
      </p:nvGrpSpPr>
      <p:grpSpPr>
        <a:xfrm>
          <a:off x="0" y="0"/>
          <a:ext cx="0" cy="0"/>
          <a:chOff x="0" y="0"/>
          <a:chExt cx="0" cy="0"/>
        </a:xfrm>
      </p:grpSpPr>
      <p:sp>
        <p:nvSpPr>
          <p:cNvPr id="188"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191" name="Group"/>
          <p:cNvGrpSpPr/>
          <p:nvPr/>
        </p:nvGrpSpPr>
        <p:grpSpPr>
          <a:xfrm>
            <a:off x="6959600" y="9256014"/>
            <a:ext cx="2191513" cy="508001"/>
            <a:chOff x="0" y="0"/>
            <a:chExt cx="2191512" cy="508000"/>
          </a:xfrm>
        </p:grpSpPr>
        <p:sp>
          <p:nvSpPr>
            <p:cNvPr id="189"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190"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pic>
        <p:nvPicPr>
          <p:cNvPr id="192" name="Line Line" descr="Line Line"/>
          <p:cNvPicPr>
            <a:picLocks noChangeAspect="0"/>
          </p:cNvPicPr>
          <p:nvPr/>
        </p:nvPicPr>
        <p:blipFill>
          <a:blip r:embed="rId3">
            <a:extLst/>
          </a:blip>
          <a:stretch>
            <a:fillRect/>
          </a:stretch>
        </p:blipFill>
        <p:spPr>
          <a:xfrm>
            <a:off x="673100" y="7264400"/>
            <a:ext cx="11747500" cy="101600"/>
          </a:xfrm>
          <a:prstGeom prst="rect">
            <a:avLst/>
          </a:prstGeom>
        </p:spPr>
      </p:pic>
      <p:sp>
        <p:nvSpPr>
          <p:cNvPr id="194" name="Master ADBoT - May 2019"/>
          <p:cNvSpPr txBox="1"/>
          <p:nvPr>
            <p:ph type="body" sz="quarter" idx="21"/>
          </p:nvPr>
        </p:nvSpPr>
        <p:spPr>
          <a:xfrm>
            <a:off x="1270482" y="9302750"/>
            <a:ext cx="54610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195" name="Enrico Bertolazzi"/>
          <p:cNvSpPr txBox="1"/>
          <p:nvPr>
            <p:ph type="body" sz="quarter" idx="22"/>
          </p:nvPr>
        </p:nvSpPr>
        <p:spPr>
          <a:xfrm>
            <a:off x="9639300" y="9340850"/>
            <a:ext cx="26416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196" name="Title Text"/>
          <p:cNvSpPr txBox="1"/>
          <p:nvPr>
            <p:ph type="title"/>
          </p:nvPr>
        </p:nvSpPr>
        <p:spPr>
          <a:xfrm>
            <a:off x="723900" y="7442200"/>
            <a:ext cx="11645900" cy="1536700"/>
          </a:xfrm>
          <a:prstGeom prst="rect">
            <a:avLst/>
          </a:prstGeom>
        </p:spPr>
        <p:txBody>
          <a:bodyPr/>
          <a:lstStyle>
            <a:lvl1pPr>
              <a:defRPr b="0" cap="all"/>
            </a:lvl1pPr>
          </a:lstStyle>
          <a:p>
            <a:pPr/>
            <a:r>
              <a:t>Title Text</a:t>
            </a:r>
          </a:p>
        </p:txBody>
      </p:sp>
      <p:sp>
        <p:nvSpPr>
          <p:cNvPr id="197" name="Body Level One…"/>
          <p:cNvSpPr txBox="1"/>
          <p:nvPr>
            <p:ph type="body" idx="1"/>
          </p:nvPr>
        </p:nvSpPr>
        <p:spPr>
          <a:xfrm>
            <a:off x="723900" y="774700"/>
            <a:ext cx="11645900" cy="6426200"/>
          </a:xfrm>
          <a:prstGeom prst="rect">
            <a:avLst/>
          </a:prstGeom>
        </p:spPr>
        <p:txBody>
          <a:bodyPr/>
          <a:lstStyle>
            <a:lvl1pPr marL="0" indent="0">
              <a:spcBef>
                <a:spcPts val="600"/>
              </a:spcBef>
              <a:buSzTx/>
              <a:buNone/>
              <a:defRPr b="0" sz="3200">
                <a:solidFill>
                  <a:srgbClr val="000000"/>
                </a:solidFill>
              </a:defRPr>
            </a:lvl1pPr>
            <a:lvl2pPr marL="0" indent="0">
              <a:buSzTx/>
              <a:buNone/>
              <a:defRPr>
                <a:solidFill>
                  <a:srgbClr val="606060"/>
                </a:solidFill>
              </a:defRPr>
            </a:lvl2pPr>
            <a:lvl3pPr>
              <a:defRPr>
                <a:solidFill>
                  <a:srgbClr val="606060"/>
                </a:solidFill>
              </a:defRPr>
            </a:lvl3pPr>
            <a:lvl4pPr marL="0" indent="0">
              <a:buSzTx/>
              <a:buNone/>
              <a:defRPr sz="2400">
                <a:solidFill>
                  <a:srgbClr val="606060"/>
                </a:solidFill>
              </a:defRPr>
            </a:lvl4pPr>
            <a:lvl5pPr marL="0" indent="0">
              <a:buSzTx/>
              <a:buNone/>
              <a:defRPr sz="2400">
                <a:solidFill>
                  <a:srgbClr val="606060"/>
                </a:solidFill>
              </a:defRPr>
            </a:lvl5pPr>
          </a:lstStyle>
          <a:p>
            <a:pPr/>
            <a:r>
              <a:t>Body Level One</a:t>
            </a:r>
          </a:p>
          <a:p>
            <a:pPr lvl="1"/>
            <a:r>
              <a:t>Body Level Two</a:t>
            </a:r>
          </a:p>
          <a:p>
            <a:pPr lvl="2"/>
            <a:r>
              <a:t>Body Level Three</a:t>
            </a:r>
          </a:p>
          <a:p>
            <a:pPr lvl="3"/>
            <a:r>
              <a:t>Body Level Four</a:t>
            </a:r>
          </a:p>
          <a:p>
            <a:pPr lvl="4"/>
            <a:r>
              <a:t>Body Level Five</a:t>
            </a:r>
          </a:p>
        </p:txBody>
      </p:sp>
      <p:sp>
        <p:nvSpPr>
          <p:cNvPr id="198" name="Slide Number"/>
          <p:cNvSpPr txBox="1"/>
          <p:nvPr>
            <p:ph type="sldNum" sz="quarter" idx="2"/>
          </p:nvPr>
        </p:nvSpPr>
        <p:spPr>
          <a:xfrm>
            <a:off x="125095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Text -FigureLeft">
    <p:spTree>
      <p:nvGrpSpPr>
        <p:cNvPr id="1" name=""/>
        <p:cNvGrpSpPr/>
        <p:nvPr/>
      </p:nvGrpSpPr>
      <p:grpSpPr>
        <a:xfrm>
          <a:off x="0" y="0"/>
          <a:ext cx="0" cy="0"/>
          <a:chOff x="0" y="0"/>
          <a:chExt cx="0" cy="0"/>
        </a:xfrm>
      </p:grpSpPr>
      <p:sp>
        <p:nvSpPr>
          <p:cNvPr id="205"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208" name="Group"/>
          <p:cNvGrpSpPr/>
          <p:nvPr/>
        </p:nvGrpSpPr>
        <p:grpSpPr>
          <a:xfrm>
            <a:off x="6959600" y="9256014"/>
            <a:ext cx="2191513" cy="508001"/>
            <a:chOff x="0" y="0"/>
            <a:chExt cx="2191512" cy="508000"/>
          </a:xfrm>
        </p:grpSpPr>
        <p:sp>
          <p:nvSpPr>
            <p:cNvPr id="206"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207"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pic>
        <p:nvPicPr>
          <p:cNvPr id="209" name="Line Line" descr="Line Line"/>
          <p:cNvPicPr>
            <a:picLocks noChangeAspect="0"/>
          </p:cNvPicPr>
          <p:nvPr/>
        </p:nvPicPr>
        <p:blipFill>
          <a:blip r:embed="rId3">
            <a:extLst/>
          </a:blip>
          <a:stretch>
            <a:fillRect/>
          </a:stretch>
        </p:blipFill>
        <p:spPr>
          <a:xfrm>
            <a:off x="584200" y="1574800"/>
            <a:ext cx="6464300" cy="101602"/>
          </a:xfrm>
          <a:prstGeom prst="rect">
            <a:avLst/>
          </a:prstGeom>
        </p:spPr>
      </p:pic>
      <p:sp>
        <p:nvSpPr>
          <p:cNvPr id="211" name="Image"/>
          <p:cNvSpPr/>
          <p:nvPr>
            <p:ph type="pic" idx="21"/>
          </p:nvPr>
        </p:nvSpPr>
        <p:spPr>
          <a:xfrm>
            <a:off x="6958360" y="-178473"/>
            <a:ext cx="6743701" cy="8991601"/>
          </a:xfrm>
          <a:prstGeom prst="rect">
            <a:avLst/>
          </a:prstGeom>
        </p:spPr>
        <p:txBody>
          <a:bodyPr lIns="91439" tIns="45719" rIns="91439" bIns="45719">
            <a:noAutofit/>
          </a:bodyPr>
          <a:lstStyle/>
          <a:p>
            <a:pPr/>
          </a:p>
        </p:txBody>
      </p:sp>
      <p:sp>
        <p:nvSpPr>
          <p:cNvPr id="212" name="Master ADBoT - May 2019"/>
          <p:cNvSpPr txBox="1"/>
          <p:nvPr>
            <p:ph type="body" sz="quarter" idx="22"/>
          </p:nvPr>
        </p:nvSpPr>
        <p:spPr>
          <a:xfrm>
            <a:off x="1270482" y="9302750"/>
            <a:ext cx="54737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213" name="Enrico Bertolazzi"/>
          <p:cNvSpPr txBox="1"/>
          <p:nvPr>
            <p:ph type="body" sz="quarter" idx="23"/>
          </p:nvPr>
        </p:nvSpPr>
        <p:spPr>
          <a:xfrm>
            <a:off x="9366530" y="9344914"/>
            <a:ext cx="2908301" cy="330201"/>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214" name="Title Text"/>
          <p:cNvSpPr txBox="1"/>
          <p:nvPr>
            <p:ph type="title"/>
          </p:nvPr>
        </p:nvSpPr>
        <p:spPr>
          <a:xfrm>
            <a:off x="635000" y="0"/>
            <a:ext cx="6362700" cy="1536700"/>
          </a:xfrm>
          <a:prstGeom prst="rect">
            <a:avLst/>
          </a:prstGeom>
        </p:spPr>
        <p:txBody>
          <a:bodyPr/>
          <a:lstStyle/>
          <a:p>
            <a:pPr/>
            <a:r>
              <a:t>Title Text</a:t>
            </a:r>
          </a:p>
        </p:txBody>
      </p:sp>
      <p:sp>
        <p:nvSpPr>
          <p:cNvPr id="215" name="Body Level One…"/>
          <p:cNvSpPr txBox="1"/>
          <p:nvPr>
            <p:ph type="body" sz="half" idx="1"/>
          </p:nvPr>
        </p:nvSpPr>
        <p:spPr>
          <a:xfrm>
            <a:off x="635000" y="1714501"/>
            <a:ext cx="6362700" cy="7073901"/>
          </a:xfrm>
          <a:prstGeom prst="rect">
            <a:avLst/>
          </a:prstGeom>
        </p:spPr>
        <p:txBody>
          <a:bodyPr/>
          <a:lstStyle>
            <a:lvl1pPr marL="228600" indent="-228600">
              <a:spcBef>
                <a:spcPts val="600"/>
              </a:spcBef>
              <a:buSzPct val="100000"/>
              <a:buChar char="•"/>
              <a:defRPr b="0" sz="3200">
                <a:solidFill>
                  <a:srgbClr val="000000"/>
                </a:solidFill>
              </a:defRPr>
            </a:lvl1pPr>
            <a:lvl2pPr marL="482600" indent="-228600">
              <a:buSzPct val="100000"/>
              <a:buChar char="•"/>
              <a:defRPr>
                <a:solidFill>
                  <a:srgbClr val="444444"/>
                </a:solidFill>
              </a:defRPr>
            </a:lvl2pPr>
            <a:lvl3pPr marL="609600" indent="-228600">
              <a:buSzPct val="100000"/>
              <a:buChar char="•"/>
              <a:defRPr>
                <a:solidFill>
                  <a:srgbClr val="444444"/>
                </a:solidFill>
              </a:defRPr>
            </a:lvl3pPr>
            <a:lvl4pPr marL="381000" indent="-381000">
              <a:buSzPct val="100000"/>
              <a:buChar char="•"/>
              <a:defRPr sz="2400">
                <a:solidFill>
                  <a:srgbClr val="444444"/>
                </a:solidFill>
              </a:defRPr>
            </a:lvl4pPr>
            <a:lvl5pPr marL="381000" indent="-381000">
              <a:buSzPct val="100000"/>
              <a:buChar char="•"/>
              <a:defRPr sz="24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216" name="Slide Number"/>
          <p:cNvSpPr txBox="1"/>
          <p:nvPr>
            <p:ph type="sldNum" sz="quarter" idx="2"/>
          </p:nvPr>
        </p:nvSpPr>
        <p:spPr>
          <a:xfrm>
            <a:off x="123952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Text -FigureLeft + bullets">
    <p:spTree>
      <p:nvGrpSpPr>
        <p:cNvPr id="1" name=""/>
        <p:cNvGrpSpPr/>
        <p:nvPr/>
      </p:nvGrpSpPr>
      <p:grpSpPr>
        <a:xfrm>
          <a:off x="0" y="0"/>
          <a:ext cx="0" cy="0"/>
          <a:chOff x="0" y="0"/>
          <a:chExt cx="0" cy="0"/>
        </a:xfrm>
      </p:grpSpPr>
      <p:sp>
        <p:nvSpPr>
          <p:cNvPr id="223"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226" name="Group"/>
          <p:cNvGrpSpPr/>
          <p:nvPr/>
        </p:nvGrpSpPr>
        <p:grpSpPr>
          <a:xfrm>
            <a:off x="6959600" y="9256014"/>
            <a:ext cx="2191513" cy="508001"/>
            <a:chOff x="0" y="0"/>
            <a:chExt cx="2191512" cy="508000"/>
          </a:xfrm>
        </p:grpSpPr>
        <p:sp>
          <p:nvSpPr>
            <p:cNvPr id="224"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225"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pic>
        <p:nvPicPr>
          <p:cNvPr id="227" name="Line Line" descr="Line Line"/>
          <p:cNvPicPr>
            <a:picLocks noChangeAspect="0"/>
          </p:cNvPicPr>
          <p:nvPr/>
        </p:nvPicPr>
        <p:blipFill>
          <a:blip r:embed="rId3">
            <a:extLst/>
          </a:blip>
          <a:stretch>
            <a:fillRect/>
          </a:stretch>
        </p:blipFill>
        <p:spPr>
          <a:xfrm>
            <a:off x="584200" y="1574800"/>
            <a:ext cx="6464300" cy="101602"/>
          </a:xfrm>
          <a:prstGeom prst="rect">
            <a:avLst/>
          </a:prstGeom>
        </p:spPr>
      </p:pic>
      <p:sp>
        <p:nvSpPr>
          <p:cNvPr id="229" name="Image"/>
          <p:cNvSpPr/>
          <p:nvPr>
            <p:ph type="pic" idx="21"/>
          </p:nvPr>
        </p:nvSpPr>
        <p:spPr>
          <a:xfrm>
            <a:off x="6958360" y="-178473"/>
            <a:ext cx="6743701" cy="8991601"/>
          </a:xfrm>
          <a:prstGeom prst="rect">
            <a:avLst/>
          </a:prstGeom>
        </p:spPr>
        <p:txBody>
          <a:bodyPr lIns="91439" tIns="45719" rIns="91439" bIns="45719">
            <a:noAutofit/>
          </a:bodyPr>
          <a:lstStyle/>
          <a:p>
            <a:pPr/>
          </a:p>
        </p:txBody>
      </p:sp>
      <p:sp>
        <p:nvSpPr>
          <p:cNvPr id="230" name="Master ADBoT - May 2019"/>
          <p:cNvSpPr txBox="1"/>
          <p:nvPr>
            <p:ph type="body" sz="quarter" idx="22"/>
          </p:nvPr>
        </p:nvSpPr>
        <p:spPr>
          <a:xfrm>
            <a:off x="1270482" y="9302750"/>
            <a:ext cx="54737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231" name="Enrico Bertolazzi"/>
          <p:cNvSpPr txBox="1"/>
          <p:nvPr>
            <p:ph type="body" sz="quarter" idx="23"/>
          </p:nvPr>
        </p:nvSpPr>
        <p:spPr>
          <a:xfrm>
            <a:off x="9372600" y="9340850"/>
            <a:ext cx="29083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232" name="Title Text"/>
          <p:cNvSpPr txBox="1"/>
          <p:nvPr>
            <p:ph type="title"/>
          </p:nvPr>
        </p:nvSpPr>
        <p:spPr>
          <a:xfrm>
            <a:off x="635000" y="0"/>
            <a:ext cx="6362700" cy="1536700"/>
          </a:xfrm>
          <a:prstGeom prst="rect">
            <a:avLst/>
          </a:prstGeom>
        </p:spPr>
        <p:txBody>
          <a:bodyPr/>
          <a:lstStyle/>
          <a:p>
            <a:pPr/>
            <a:r>
              <a:t>Title Text</a:t>
            </a:r>
          </a:p>
        </p:txBody>
      </p:sp>
      <p:sp>
        <p:nvSpPr>
          <p:cNvPr id="233" name="Body Level One…"/>
          <p:cNvSpPr txBox="1"/>
          <p:nvPr>
            <p:ph type="body" sz="half" idx="1"/>
          </p:nvPr>
        </p:nvSpPr>
        <p:spPr>
          <a:xfrm>
            <a:off x="635000" y="1739900"/>
            <a:ext cx="6362700" cy="7073900"/>
          </a:xfrm>
          <a:prstGeom prst="rect">
            <a:avLst/>
          </a:prstGeom>
        </p:spPr>
        <p:txBody>
          <a:bodyPr/>
          <a:lstStyle>
            <a:lvl1pPr marL="0" indent="0">
              <a:spcBef>
                <a:spcPts val="600"/>
              </a:spcBef>
              <a:buSzTx/>
              <a:buNone/>
              <a:defRPr b="0" sz="3200">
                <a:solidFill>
                  <a:srgbClr val="000000"/>
                </a:solidFill>
              </a:defRPr>
            </a:lvl1pPr>
            <a:lvl2pPr marL="635000">
              <a:buSzPct val="75000"/>
              <a:buBlip>
                <a:blip r:embed="rId4"/>
              </a:buBlip>
              <a:defRPr>
                <a:solidFill>
                  <a:srgbClr val="444444"/>
                </a:solidFill>
              </a:defRPr>
            </a:lvl2pPr>
            <a:lvl3pPr>
              <a:defRPr>
                <a:solidFill>
                  <a:srgbClr val="444444"/>
                </a:solidFill>
              </a:defRPr>
            </a:lvl3pPr>
            <a:lvl4pPr marL="0" indent="0">
              <a:buSzTx/>
              <a:buNone/>
              <a:defRPr sz="2400">
                <a:solidFill>
                  <a:srgbClr val="444444"/>
                </a:solidFill>
              </a:defRPr>
            </a:lvl4pPr>
            <a:lvl5pPr marL="0" indent="0">
              <a:buSzTx/>
              <a:buNone/>
              <a:defRPr sz="24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234" name="Slide Number"/>
          <p:cNvSpPr txBox="1"/>
          <p:nvPr>
            <p:ph type="sldNum" sz="quarter" idx="2"/>
          </p:nvPr>
        </p:nvSpPr>
        <p:spPr>
          <a:xfrm>
            <a:off x="123952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Low &amp; Figure central">
    <p:spTree>
      <p:nvGrpSpPr>
        <p:cNvPr id="1" name=""/>
        <p:cNvGrpSpPr/>
        <p:nvPr/>
      </p:nvGrpSpPr>
      <p:grpSpPr>
        <a:xfrm>
          <a:off x="0" y="0"/>
          <a:ext cx="0" cy="0"/>
          <a:chOff x="0" y="0"/>
          <a:chExt cx="0" cy="0"/>
        </a:xfrm>
      </p:grpSpPr>
      <p:sp>
        <p:nvSpPr>
          <p:cNvPr id="241"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244" name="Group"/>
          <p:cNvGrpSpPr/>
          <p:nvPr/>
        </p:nvGrpSpPr>
        <p:grpSpPr>
          <a:xfrm>
            <a:off x="6959600" y="9256014"/>
            <a:ext cx="2191513" cy="508001"/>
            <a:chOff x="0" y="0"/>
            <a:chExt cx="2191512" cy="508000"/>
          </a:xfrm>
        </p:grpSpPr>
        <p:sp>
          <p:nvSpPr>
            <p:cNvPr id="242"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243"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sp>
        <p:nvSpPr>
          <p:cNvPr id="245" name="Image"/>
          <p:cNvSpPr/>
          <p:nvPr>
            <p:ph type="pic" idx="21"/>
          </p:nvPr>
        </p:nvSpPr>
        <p:spPr>
          <a:xfrm>
            <a:off x="0" y="-1981200"/>
            <a:ext cx="13004800" cy="9753600"/>
          </a:xfrm>
          <a:prstGeom prst="rect">
            <a:avLst/>
          </a:prstGeom>
        </p:spPr>
        <p:txBody>
          <a:bodyPr lIns="91439" tIns="45719" rIns="91439" bIns="45719">
            <a:noAutofit/>
          </a:bodyPr>
          <a:lstStyle/>
          <a:p>
            <a:pPr/>
          </a:p>
        </p:txBody>
      </p:sp>
      <p:sp>
        <p:nvSpPr>
          <p:cNvPr id="246" name="Master ADBoT - May 2019"/>
          <p:cNvSpPr txBox="1"/>
          <p:nvPr>
            <p:ph type="body" sz="quarter" idx="22"/>
          </p:nvPr>
        </p:nvSpPr>
        <p:spPr>
          <a:xfrm>
            <a:off x="1270482" y="9302750"/>
            <a:ext cx="54610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247" name="Enrico Bertolazzi"/>
          <p:cNvSpPr txBox="1"/>
          <p:nvPr>
            <p:ph type="body" sz="quarter" idx="23"/>
          </p:nvPr>
        </p:nvSpPr>
        <p:spPr>
          <a:xfrm>
            <a:off x="9715500" y="9340850"/>
            <a:ext cx="25654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248" name="Title Text"/>
          <p:cNvSpPr txBox="1"/>
          <p:nvPr>
            <p:ph type="title"/>
          </p:nvPr>
        </p:nvSpPr>
        <p:spPr>
          <a:xfrm>
            <a:off x="723900" y="7023100"/>
            <a:ext cx="11645900" cy="1955800"/>
          </a:xfrm>
          <a:prstGeom prst="rect">
            <a:avLst/>
          </a:prstGeom>
        </p:spPr>
        <p:txBody>
          <a:bodyPr>
            <a:noAutofit/>
          </a:bodyPr>
          <a:lstStyle>
            <a:lvl1pPr>
              <a:defRPr b="0" cap="all"/>
            </a:lvl1pPr>
          </a:lstStyle>
          <a:p>
            <a:pPr/>
            <a:r>
              <a:t>Title Text</a:t>
            </a:r>
          </a:p>
        </p:txBody>
      </p:sp>
      <p:sp>
        <p:nvSpPr>
          <p:cNvPr id="249" name="Slide Number"/>
          <p:cNvSpPr txBox="1"/>
          <p:nvPr>
            <p:ph type="sldNum" sz="quarter" idx="2"/>
          </p:nvPr>
        </p:nvSpPr>
        <p:spPr>
          <a:xfrm>
            <a:off x="125095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Low &amp; Figure central and subtitle">
    <p:spTree>
      <p:nvGrpSpPr>
        <p:cNvPr id="1" name=""/>
        <p:cNvGrpSpPr/>
        <p:nvPr/>
      </p:nvGrpSpPr>
      <p:grpSpPr>
        <a:xfrm>
          <a:off x="0" y="0"/>
          <a:ext cx="0" cy="0"/>
          <a:chOff x="0" y="0"/>
          <a:chExt cx="0" cy="0"/>
        </a:xfrm>
      </p:grpSpPr>
      <p:sp>
        <p:nvSpPr>
          <p:cNvPr id="256"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259" name="Group"/>
          <p:cNvGrpSpPr/>
          <p:nvPr/>
        </p:nvGrpSpPr>
        <p:grpSpPr>
          <a:xfrm>
            <a:off x="6959600" y="9256014"/>
            <a:ext cx="2191513" cy="508001"/>
            <a:chOff x="0" y="0"/>
            <a:chExt cx="2191512" cy="508000"/>
          </a:xfrm>
        </p:grpSpPr>
        <p:sp>
          <p:nvSpPr>
            <p:cNvPr id="257"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258"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sp>
        <p:nvSpPr>
          <p:cNvPr id="260" name="Image"/>
          <p:cNvSpPr/>
          <p:nvPr>
            <p:ph type="pic" idx="21"/>
          </p:nvPr>
        </p:nvSpPr>
        <p:spPr>
          <a:xfrm>
            <a:off x="0" y="-1981200"/>
            <a:ext cx="13004800" cy="9753600"/>
          </a:xfrm>
          <a:prstGeom prst="rect">
            <a:avLst/>
          </a:prstGeom>
        </p:spPr>
        <p:txBody>
          <a:bodyPr lIns="91439" tIns="45719" rIns="91439" bIns="45719">
            <a:noAutofit/>
          </a:bodyPr>
          <a:lstStyle/>
          <a:p>
            <a:pPr/>
          </a:p>
        </p:txBody>
      </p:sp>
      <p:sp>
        <p:nvSpPr>
          <p:cNvPr id="261" name="Master ADBoT - May 2019"/>
          <p:cNvSpPr txBox="1"/>
          <p:nvPr>
            <p:ph type="body" sz="quarter" idx="22"/>
          </p:nvPr>
        </p:nvSpPr>
        <p:spPr>
          <a:xfrm>
            <a:off x="1270482" y="9302750"/>
            <a:ext cx="54610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262" name="Enrico Bertolazzi"/>
          <p:cNvSpPr txBox="1"/>
          <p:nvPr>
            <p:ph type="body" sz="quarter" idx="23"/>
          </p:nvPr>
        </p:nvSpPr>
        <p:spPr>
          <a:xfrm>
            <a:off x="9715500" y="9340850"/>
            <a:ext cx="25654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263" name="Title Text"/>
          <p:cNvSpPr txBox="1"/>
          <p:nvPr>
            <p:ph type="title"/>
          </p:nvPr>
        </p:nvSpPr>
        <p:spPr>
          <a:xfrm>
            <a:off x="723900" y="6146800"/>
            <a:ext cx="11645900" cy="1905000"/>
          </a:xfrm>
          <a:prstGeom prst="rect">
            <a:avLst/>
          </a:prstGeom>
        </p:spPr>
        <p:txBody>
          <a:bodyPr>
            <a:noAutofit/>
          </a:bodyPr>
          <a:lstStyle>
            <a:lvl1pPr>
              <a:defRPr b="0" cap="all"/>
            </a:lvl1pPr>
          </a:lstStyle>
          <a:p>
            <a:pPr/>
            <a:r>
              <a:t>Title Text</a:t>
            </a:r>
          </a:p>
        </p:txBody>
      </p:sp>
      <p:sp>
        <p:nvSpPr>
          <p:cNvPr id="264" name="Body Level One…"/>
          <p:cNvSpPr txBox="1"/>
          <p:nvPr>
            <p:ph type="body" sz="quarter" idx="1"/>
          </p:nvPr>
        </p:nvSpPr>
        <p:spPr>
          <a:xfrm>
            <a:off x="723900" y="8089900"/>
            <a:ext cx="11645900" cy="1041400"/>
          </a:xfrm>
          <a:prstGeom prst="rect">
            <a:avLst/>
          </a:prstGeom>
        </p:spPr>
        <p:txBody>
          <a:bodyPr>
            <a:noAutofit/>
          </a:bodyPr>
          <a:lstStyle>
            <a:lvl1pPr marL="0" indent="0">
              <a:spcBef>
                <a:spcPts val="600"/>
              </a:spcBef>
              <a:buSzTx/>
              <a:buNone/>
              <a:defRPr b="0">
                <a:solidFill>
                  <a:srgbClr val="000000"/>
                </a:solidFill>
              </a:defRPr>
            </a:lvl1pPr>
            <a:lvl2pPr marL="0" indent="0">
              <a:buSzTx/>
              <a:buNone/>
              <a:defRPr>
                <a:solidFill>
                  <a:srgbClr val="444444"/>
                </a:solidFill>
              </a:defRPr>
            </a:lvl2pPr>
            <a:lvl3pPr>
              <a:defRPr sz="2800"/>
            </a:lvl3pPr>
            <a:lvl4pPr marL="0" indent="0">
              <a:buSzTx/>
              <a:buNone/>
              <a:defRPr sz="2800"/>
            </a:lvl4pPr>
            <a:lvl5pPr marL="0" indent="0">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265" name="Slide Number"/>
          <p:cNvSpPr txBox="1"/>
          <p:nvPr>
            <p:ph type="sldNum" sz="quarter" idx="2"/>
          </p:nvPr>
        </p:nvSpPr>
        <p:spPr>
          <a:xfrm>
            <a:off x="125095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bsection title">
    <p:spTree>
      <p:nvGrpSpPr>
        <p:cNvPr id="1" name=""/>
        <p:cNvGrpSpPr/>
        <p:nvPr/>
      </p:nvGrpSpPr>
      <p:grpSpPr>
        <a:xfrm>
          <a:off x="0" y="0"/>
          <a:ext cx="0" cy="0"/>
          <a:chOff x="0" y="0"/>
          <a:chExt cx="0" cy="0"/>
        </a:xfrm>
      </p:grpSpPr>
      <p:sp>
        <p:nvSpPr>
          <p:cNvPr id="32"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35" name="Group"/>
          <p:cNvGrpSpPr/>
          <p:nvPr/>
        </p:nvGrpSpPr>
        <p:grpSpPr>
          <a:xfrm>
            <a:off x="6959600" y="9256014"/>
            <a:ext cx="2191513" cy="508001"/>
            <a:chOff x="0" y="0"/>
            <a:chExt cx="2191512" cy="508000"/>
          </a:xfrm>
        </p:grpSpPr>
        <p:sp>
          <p:nvSpPr>
            <p:cNvPr id="33"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34"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sp>
        <p:nvSpPr>
          <p:cNvPr id="36" name="Enrico Bertolazzi"/>
          <p:cNvSpPr txBox="1"/>
          <p:nvPr>
            <p:ph type="body" sz="quarter" idx="21"/>
          </p:nvPr>
        </p:nvSpPr>
        <p:spPr>
          <a:xfrm>
            <a:off x="10083800" y="9340850"/>
            <a:ext cx="21971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37" name="Master ADBoT - May 2019"/>
          <p:cNvSpPr txBox="1"/>
          <p:nvPr>
            <p:ph type="body" sz="quarter" idx="22"/>
          </p:nvPr>
        </p:nvSpPr>
        <p:spPr>
          <a:xfrm>
            <a:off x="1270482" y="9315450"/>
            <a:ext cx="55118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38" name="Title Text"/>
          <p:cNvSpPr txBox="1"/>
          <p:nvPr>
            <p:ph type="title"/>
          </p:nvPr>
        </p:nvSpPr>
        <p:spPr>
          <a:xfrm>
            <a:off x="1270000" y="3289300"/>
            <a:ext cx="8890000" cy="5778500"/>
          </a:xfrm>
          <a:prstGeom prst="rect">
            <a:avLst/>
          </a:prstGeom>
        </p:spPr>
        <p:txBody>
          <a:bodyPr>
            <a:noAutofit/>
          </a:bodyPr>
          <a:lstStyle>
            <a:lvl1pPr>
              <a:defRPr b="0" cap="all"/>
            </a:lvl1pPr>
          </a:lstStyle>
          <a:p>
            <a:pPr/>
            <a:r>
              <a:t>Title Text</a:t>
            </a:r>
          </a:p>
        </p:txBody>
      </p:sp>
      <p:sp>
        <p:nvSpPr>
          <p:cNvPr id="39" name="Slide Number"/>
          <p:cNvSpPr txBox="1"/>
          <p:nvPr>
            <p:ph type="sldNum" sz="quarter" idx="2"/>
          </p:nvPr>
        </p:nvSpPr>
        <p:spPr>
          <a:xfrm>
            <a:off x="6324600" y="92583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Low &amp; 2 Figures">
    <p:spTree>
      <p:nvGrpSpPr>
        <p:cNvPr id="1" name=""/>
        <p:cNvGrpSpPr/>
        <p:nvPr/>
      </p:nvGrpSpPr>
      <p:grpSpPr>
        <a:xfrm>
          <a:off x="0" y="0"/>
          <a:ext cx="0" cy="0"/>
          <a:chOff x="0" y="0"/>
          <a:chExt cx="0" cy="0"/>
        </a:xfrm>
      </p:grpSpPr>
      <p:sp>
        <p:nvSpPr>
          <p:cNvPr id="272"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275" name="Group"/>
          <p:cNvGrpSpPr/>
          <p:nvPr/>
        </p:nvGrpSpPr>
        <p:grpSpPr>
          <a:xfrm>
            <a:off x="6959600" y="9256014"/>
            <a:ext cx="2191513" cy="508001"/>
            <a:chOff x="0" y="0"/>
            <a:chExt cx="2191512" cy="508000"/>
          </a:xfrm>
        </p:grpSpPr>
        <p:sp>
          <p:nvSpPr>
            <p:cNvPr id="273"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274"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sp>
        <p:nvSpPr>
          <p:cNvPr id="276" name="Image"/>
          <p:cNvSpPr/>
          <p:nvPr>
            <p:ph type="pic" sz="half" idx="21"/>
          </p:nvPr>
        </p:nvSpPr>
        <p:spPr>
          <a:xfrm>
            <a:off x="7899400" y="-25400"/>
            <a:ext cx="5105400" cy="7670800"/>
          </a:xfrm>
          <a:prstGeom prst="rect">
            <a:avLst/>
          </a:prstGeom>
        </p:spPr>
        <p:txBody>
          <a:bodyPr lIns="91439" tIns="45719" rIns="91439" bIns="45719">
            <a:noAutofit/>
          </a:bodyPr>
          <a:lstStyle/>
          <a:p>
            <a:pPr/>
          </a:p>
        </p:txBody>
      </p:sp>
      <p:sp>
        <p:nvSpPr>
          <p:cNvPr id="277" name="Image"/>
          <p:cNvSpPr/>
          <p:nvPr>
            <p:ph type="pic" idx="22"/>
          </p:nvPr>
        </p:nvSpPr>
        <p:spPr>
          <a:xfrm>
            <a:off x="-914400" y="-25400"/>
            <a:ext cx="9740900" cy="7302500"/>
          </a:xfrm>
          <a:prstGeom prst="rect">
            <a:avLst/>
          </a:prstGeom>
        </p:spPr>
        <p:txBody>
          <a:bodyPr lIns="91439" tIns="45719" rIns="91439" bIns="45719">
            <a:noAutofit/>
          </a:bodyPr>
          <a:lstStyle/>
          <a:p>
            <a:pPr/>
          </a:p>
        </p:txBody>
      </p:sp>
      <p:sp>
        <p:nvSpPr>
          <p:cNvPr id="278" name="Master ADBoT - May 2019"/>
          <p:cNvSpPr txBox="1"/>
          <p:nvPr>
            <p:ph type="body" sz="quarter" idx="23"/>
          </p:nvPr>
        </p:nvSpPr>
        <p:spPr>
          <a:xfrm>
            <a:off x="1270482" y="9302750"/>
            <a:ext cx="54610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279" name="Enrico Bertolazzi"/>
          <p:cNvSpPr txBox="1"/>
          <p:nvPr>
            <p:ph type="body" sz="quarter" idx="24"/>
          </p:nvPr>
        </p:nvSpPr>
        <p:spPr>
          <a:xfrm>
            <a:off x="9017000" y="9340850"/>
            <a:ext cx="32639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280" name="Title Text"/>
          <p:cNvSpPr txBox="1"/>
          <p:nvPr>
            <p:ph type="title"/>
          </p:nvPr>
        </p:nvSpPr>
        <p:spPr>
          <a:xfrm>
            <a:off x="673100" y="7315200"/>
            <a:ext cx="11645900" cy="1879600"/>
          </a:xfrm>
          <a:prstGeom prst="rect">
            <a:avLst/>
          </a:prstGeom>
        </p:spPr>
        <p:txBody>
          <a:bodyPr>
            <a:noAutofit/>
          </a:bodyPr>
          <a:lstStyle>
            <a:lvl1pPr>
              <a:defRPr b="0" cap="all"/>
            </a:lvl1pPr>
          </a:lstStyle>
          <a:p>
            <a:pPr/>
            <a:r>
              <a:t>Title Text</a:t>
            </a:r>
          </a:p>
        </p:txBody>
      </p:sp>
      <p:sp>
        <p:nvSpPr>
          <p:cNvPr id="281" name="Slide Number"/>
          <p:cNvSpPr txBox="1"/>
          <p:nvPr>
            <p:ph type="sldNum" sz="quarter" idx="2"/>
          </p:nvPr>
        </p:nvSpPr>
        <p:spPr>
          <a:xfrm>
            <a:off x="125095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Low &amp; 3 Figures">
    <p:spTree>
      <p:nvGrpSpPr>
        <p:cNvPr id="1" name=""/>
        <p:cNvGrpSpPr/>
        <p:nvPr/>
      </p:nvGrpSpPr>
      <p:grpSpPr>
        <a:xfrm>
          <a:off x="0" y="0"/>
          <a:ext cx="0" cy="0"/>
          <a:chOff x="0" y="0"/>
          <a:chExt cx="0" cy="0"/>
        </a:xfrm>
      </p:grpSpPr>
      <p:sp>
        <p:nvSpPr>
          <p:cNvPr id="288"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291" name="Group"/>
          <p:cNvGrpSpPr/>
          <p:nvPr/>
        </p:nvGrpSpPr>
        <p:grpSpPr>
          <a:xfrm>
            <a:off x="6959600" y="9256014"/>
            <a:ext cx="2191513" cy="508001"/>
            <a:chOff x="0" y="0"/>
            <a:chExt cx="2191512" cy="508000"/>
          </a:xfrm>
        </p:grpSpPr>
        <p:sp>
          <p:nvSpPr>
            <p:cNvPr id="289"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290"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sp>
        <p:nvSpPr>
          <p:cNvPr id="292" name="Image"/>
          <p:cNvSpPr/>
          <p:nvPr>
            <p:ph type="pic" sz="half" idx="21"/>
          </p:nvPr>
        </p:nvSpPr>
        <p:spPr>
          <a:xfrm>
            <a:off x="6781800" y="-838200"/>
            <a:ext cx="6604000" cy="4953000"/>
          </a:xfrm>
          <a:prstGeom prst="rect">
            <a:avLst/>
          </a:prstGeom>
        </p:spPr>
        <p:txBody>
          <a:bodyPr lIns="91439" tIns="45719" rIns="91439" bIns="45719">
            <a:noAutofit/>
          </a:bodyPr>
          <a:lstStyle/>
          <a:p>
            <a:pPr/>
          </a:p>
        </p:txBody>
      </p:sp>
      <p:sp>
        <p:nvSpPr>
          <p:cNvPr id="293" name="Image"/>
          <p:cNvSpPr/>
          <p:nvPr>
            <p:ph type="pic" idx="22"/>
          </p:nvPr>
        </p:nvSpPr>
        <p:spPr>
          <a:xfrm>
            <a:off x="-914400" y="-25400"/>
            <a:ext cx="9740900" cy="7302500"/>
          </a:xfrm>
          <a:prstGeom prst="rect">
            <a:avLst/>
          </a:prstGeom>
        </p:spPr>
        <p:txBody>
          <a:bodyPr lIns="91439" tIns="45719" rIns="91439" bIns="45719">
            <a:noAutofit/>
          </a:bodyPr>
          <a:lstStyle/>
          <a:p>
            <a:pPr/>
          </a:p>
        </p:txBody>
      </p:sp>
      <p:sp>
        <p:nvSpPr>
          <p:cNvPr id="294" name="Master ADBoT - May 2019"/>
          <p:cNvSpPr txBox="1"/>
          <p:nvPr>
            <p:ph type="body" sz="quarter" idx="23"/>
          </p:nvPr>
        </p:nvSpPr>
        <p:spPr>
          <a:xfrm>
            <a:off x="1270482" y="9302750"/>
            <a:ext cx="54610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295" name="Enrico Bertolazzi"/>
          <p:cNvSpPr txBox="1"/>
          <p:nvPr>
            <p:ph type="body" sz="quarter" idx="24"/>
          </p:nvPr>
        </p:nvSpPr>
        <p:spPr>
          <a:xfrm>
            <a:off x="9017000" y="9340850"/>
            <a:ext cx="32639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296" name="Image"/>
          <p:cNvSpPr/>
          <p:nvPr>
            <p:ph type="pic" sz="half" idx="25"/>
          </p:nvPr>
        </p:nvSpPr>
        <p:spPr>
          <a:xfrm>
            <a:off x="8013700" y="1013381"/>
            <a:ext cx="5778500" cy="8686801"/>
          </a:xfrm>
          <a:prstGeom prst="rect">
            <a:avLst/>
          </a:prstGeom>
        </p:spPr>
        <p:txBody>
          <a:bodyPr lIns="91439" tIns="45719" rIns="91439" bIns="45719">
            <a:noAutofit/>
          </a:bodyPr>
          <a:lstStyle/>
          <a:p>
            <a:pPr/>
          </a:p>
        </p:txBody>
      </p:sp>
      <p:sp>
        <p:nvSpPr>
          <p:cNvPr id="297" name="Title Text"/>
          <p:cNvSpPr txBox="1"/>
          <p:nvPr>
            <p:ph type="title"/>
          </p:nvPr>
        </p:nvSpPr>
        <p:spPr>
          <a:xfrm>
            <a:off x="673100" y="7315200"/>
            <a:ext cx="11645900" cy="1879600"/>
          </a:xfrm>
          <a:prstGeom prst="rect">
            <a:avLst/>
          </a:prstGeom>
        </p:spPr>
        <p:txBody>
          <a:bodyPr>
            <a:noAutofit/>
          </a:bodyPr>
          <a:lstStyle>
            <a:lvl1pPr>
              <a:defRPr b="0" cap="all"/>
            </a:lvl1pPr>
          </a:lstStyle>
          <a:p>
            <a:pPr/>
            <a:r>
              <a:t>Title Text</a:t>
            </a:r>
          </a:p>
        </p:txBody>
      </p:sp>
      <p:sp>
        <p:nvSpPr>
          <p:cNvPr id="298" name="Slide Number"/>
          <p:cNvSpPr txBox="1"/>
          <p:nvPr>
            <p:ph type="sldNum" sz="quarter" idx="2"/>
          </p:nvPr>
        </p:nvSpPr>
        <p:spPr>
          <a:xfrm>
            <a:off x="125095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Low &amp; 4 Figures">
    <p:spTree>
      <p:nvGrpSpPr>
        <p:cNvPr id="1" name=""/>
        <p:cNvGrpSpPr/>
        <p:nvPr/>
      </p:nvGrpSpPr>
      <p:grpSpPr>
        <a:xfrm>
          <a:off x="0" y="0"/>
          <a:ext cx="0" cy="0"/>
          <a:chOff x="0" y="0"/>
          <a:chExt cx="0" cy="0"/>
        </a:xfrm>
      </p:grpSpPr>
      <p:sp>
        <p:nvSpPr>
          <p:cNvPr id="305"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308" name="Group"/>
          <p:cNvGrpSpPr/>
          <p:nvPr/>
        </p:nvGrpSpPr>
        <p:grpSpPr>
          <a:xfrm>
            <a:off x="6959600" y="9256014"/>
            <a:ext cx="2191513" cy="508001"/>
            <a:chOff x="0" y="0"/>
            <a:chExt cx="2191512" cy="508000"/>
          </a:xfrm>
        </p:grpSpPr>
        <p:sp>
          <p:nvSpPr>
            <p:cNvPr id="306"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307"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sp>
        <p:nvSpPr>
          <p:cNvPr id="309" name="Image"/>
          <p:cNvSpPr/>
          <p:nvPr>
            <p:ph type="pic" sz="half" idx="21"/>
          </p:nvPr>
        </p:nvSpPr>
        <p:spPr>
          <a:xfrm>
            <a:off x="6372860" y="-343473"/>
            <a:ext cx="7035801" cy="5283201"/>
          </a:xfrm>
          <a:prstGeom prst="rect">
            <a:avLst/>
          </a:prstGeom>
        </p:spPr>
        <p:txBody>
          <a:bodyPr lIns="91439" tIns="45719" rIns="91439" bIns="45719">
            <a:noAutofit/>
          </a:bodyPr>
          <a:lstStyle/>
          <a:p>
            <a:pPr/>
          </a:p>
        </p:txBody>
      </p:sp>
      <p:sp>
        <p:nvSpPr>
          <p:cNvPr id="310" name="Image"/>
          <p:cNvSpPr/>
          <p:nvPr>
            <p:ph type="pic" sz="half" idx="22"/>
          </p:nvPr>
        </p:nvSpPr>
        <p:spPr>
          <a:xfrm>
            <a:off x="-1663700" y="1244600"/>
            <a:ext cx="7327901" cy="5499100"/>
          </a:xfrm>
          <a:prstGeom prst="rect">
            <a:avLst/>
          </a:prstGeom>
        </p:spPr>
        <p:txBody>
          <a:bodyPr lIns="91439" tIns="45719" rIns="91439" bIns="45719">
            <a:noAutofit/>
          </a:bodyPr>
          <a:lstStyle/>
          <a:p>
            <a:pPr/>
          </a:p>
        </p:txBody>
      </p:sp>
      <p:sp>
        <p:nvSpPr>
          <p:cNvPr id="311" name="Master ADBoT - May 2019"/>
          <p:cNvSpPr txBox="1"/>
          <p:nvPr>
            <p:ph type="body" sz="quarter" idx="23"/>
          </p:nvPr>
        </p:nvSpPr>
        <p:spPr>
          <a:xfrm>
            <a:off x="1270482" y="9302750"/>
            <a:ext cx="54610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312" name="Enrico Bertolazzi"/>
          <p:cNvSpPr txBox="1"/>
          <p:nvPr>
            <p:ph type="body" sz="quarter" idx="24"/>
          </p:nvPr>
        </p:nvSpPr>
        <p:spPr>
          <a:xfrm>
            <a:off x="9017000" y="9340850"/>
            <a:ext cx="32639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313" name="Image"/>
          <p:cNvSpPr/>
          <p:nvPr>
            <p:ph type="pic" sz="half" idx="25"/>
          </p:nvPr>
        </p:nvSpPr>
        <p:spPr>
          <a:xfrm>
            <a:off x="8013700" y="479981"/>
            <a:ext cx="5778500" cy="8686801"/>
          </a:xfrm>
          <a:prstGeom prst="rect">
            <a:avLst/>
          </a:prstGeom>
        </p:spPr>
        <p:txBody>
          <a:bodyPr lIns="91439" tIns="45719" rIns="91439" bIns="45719">
            <a:noAutofit/>
          </a:bodyPr>
          <a:lstStyle/>
          <a:p>
            <a:pPr/>
          </a:p>
        </p:txBody>
      </p:sp>
      <p:sp>
        <p:nvSpPr>
          <p:cNvPr id="314" name="Image"/>
          <p:cNvSpPr/>
          <p:nvPr>
            <p:ph type="pic" sz="half" idx="26"/>
          </p:nvPr>
        </p:nvSpPr>
        <p:spPr>
          <a:xfrm>
            <a:off x="2425700" y="1244600"/>
            <a:ext cx="7327900" cy="5499100"/>
          </a:xfrm>
          <a:prstGeom prst="rect">
            <a:avLst/>
          </a:prstGeom>
        </p:spPr>
        <p:txBody>
          <a:bodyPr lIns="91439" tIns="45719" rIns="91439" bIns="45719">
            <a:noAutofit/>
          </a:bodyPr>
          <a:lstStyle/>
          <a:p>
            <a:pPr/>
          </a:p>
        </p:txBody>
      </p:sp>
      <p:sp>
        <p:nvSpPr>
          <p:cNvPr id="315" name="Title Text"/>
          <p:cNvSpPr txBox="1"/>
          <p:nvPr>
            <p:ph type="title"/>
          </p:nvPr>
        </p:nvSpPr>
        <p:spPr>
          <a:xfrm>
            <a:off x="673100" y="6794500"/>
            <a:ext cx="11645900" cy="1727200"/>
          </a:xfrm>
          <a:prstGeom prst="rect">
            <a:avLst/>
          </a:prstGeom>
        </p:spPr>
        <p:txBody>
          <a:bodyPr>
            <a:noAutofit/>
          </a:bodyPr>
          <a:lstStyle>
            <a:lvl1pPr>
              <a:defRPr b="0" cap="all"/>
            </a:lvl1pPr>
          </a:lstStyle>
          <a:p>
            <a:pPr/>
            <a:r>
              <a:t>Title Text</a:t>
            </a:r>
          </a:p>
        </p:txBody>
      </p:sp>
      <p:sp>
        <p:nvSpPr>
          <p:cNvPr id="316" name="Body Level One…"/>
          <p:cNvSpPr txBox="1"/>
          <p:nvPr>
            <p:ph type="body" sz="quarter" idx="1"/>
          </p:nvPr>
        </p:nvSpPr>
        <p:spPr>
          <a:xfrm>
            <a:off x="673100" y="8585200"/>
            <a:ext cx="11645900" cy="698500"/>
          </a:xfrm>
          <a:prstGeom prst="rect">
            <a:avLst/>
          </a:prstGeom>
        </p:spPr>
        <p:txBody>
          <a:bodyPr>
            <a:noAutofit/>
          </a:bodyPr>
          <a:lstStyle>
            <a:lvl1pPr marL="0" indent="0">
              <a:spcBef>
                <a:spcPts val="600"/>
              </a:spcBef>
              <a:buSzTx/>
              <a:buNone/>
              <a:defRPr b="0" sz="3200">
                <a:solidFill>
                  <a:srgbClr val="000000"/>
                </a:solidFill>
              </a:defRPr>
            </a:lvl1pPr>
            <a:lvl2pPr marL="0" indent="0">
              <a:buSzTx/>
              <a:buNone/>
            </a:lvl2pPr>
            <a:lvl3pPr>
              <a:defRPr sz="2800"/>
            </a:lvl3pPr>
            <a:lvl4pPr marL="0" indent="0">
              <a:buSzTx/>
              <a:buNone/>
              <a:defRPr sz="2800"/>
            </a:lvl4pPr>
            <a:lvl5pPr marL="0" indent="0">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317" name="Slide Number"/>
          <p:cNvSpPr txBox="1"/>
          <p:nvPr>
            <p:ph type="sldNum" sz="quarter" idx="2"/>
          </p:nvPr>
        </p:nvSpPr>
        <p:spPr>
          <a:xfrm>
            <a:off x="125095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Low &amp; 2 Figures &amp; Text">
    <p:spTree>
      <p:nvGrpSpPr>
        <p:cNvPr id="1" name=""/>
        <p:cNvGrpSpPr/>
        <p:nvPr/>
      </p:nvGrpSpPr>
      <p:grpSpPr>
        <a:xfrm>
          <a:off x="0" y="0"/>
          <a:ext cx="0" cy="0"/>
          <a:chOff x="0" y="0"/>
          <a:chExt cx="0" cy="0"/>
        </a:xfrm>
      </p:grpSpPr>
      <p:sp>
        <p:nvSpPr>
          <p:cNvPr id="324"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327" name="Group"/>
          <p:cNvGrpSpPr/>
          <p:nvPr/>
        </p:nvGrpSpPr>
        <p:grpSpPr>
          <a:xfrm>
            <a:off x="6959600" y="9256014"/>
            <a:ext cx="2191513" cy="508001"/>
            <a:chOff x="0" y="0"/>
            <a:chExt cx="2191512" cy="508000"/>
          </a:xfrm>
        </p:grpSpPr>
        <p:sp>
          <p:nvSpPr>
            <p:cNvPr id="325"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326"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sp>
        <p:nvSpPr>
          <p:cNvPr id="328" name="Image"/>
          <p:cNvSpPr/>
          <p:nvPr>
            <p:ph type="pic" sz="quarter" idx="21"/>
          </p:nvPr>
        </p:nvSpPr>
        <p:spPr>
          <a:xfrm>
            <a:off x="7200900" y="-12700"/>
            <a:ext cx="6616700" cy="3721100"/>
          </a:xfrm>
          <a:prstGeom prst="rect">
            <a:avLst/>
          </a:prstGeom>
        </p:spPr>
        <p:txBody>
          <a:bodyPr lIns="91439" tIns="45719" rIns="91439" bIns="45719">
            <a:noAutofit/>
          </a:bodyPr>
          <a:lstStyle/>
          <a:p>
            <a:pPr/>
          </a:p>
        </p:txBody>
      </p:sp>
      <p:sp>
        <p:nvSpPr>
          <p:cNvPr id="329" name="Image"/>
          <p:cNvSpPr/>
          <p:nvPr>
            <p:ph type="pic" sz="half" idx="22"/>
          </p:nvPr>
        </p:nvSpPr>
        <p:spPr>
          <a:xfrm>
            <a:off x="0" y="-1282700"/>
            <a:ext cx="7899400" cy="5257800"/>
          </a:xfrm>
          <a:prstGeom prst="rect">
            <a:avLst/>
          </a:prstGeom>
        </p:spPr>
        <p:txBody>
          <a:bodyPr lIns="91439" tIns="45719" rIns="91439" bIns="45719">
            <a:noAutofit/>
          </a:bodyPr>
          <a:lstStyle/>
          <a:p>
            <a:pPr/>
          </a:p>
        </p:txBody>
      </p:sp>
      <p:sp>
        <p:nvSpPr>
          <p:cNvPr id="330" name="Master ADBoT - May 2019"/>
          <p:cNvSpPr txBox="1"/>
          <p:nvPr>
            <p:ph type="body" sz="quarter" idx="23"/>
          </p:nvPr>
        </p:nvSpPr>
        <p:spPr>
          <a:xfrm>
            <a:off x="1270482" y="9302750"/>
            <a:ext cx="54610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331" name="Enrico Bertolazzi"/>
          <p:cNvSpPr txBox="1"/>
          <p:nvPr>
            <p:ph type="body" sz="quarter" idx="24"/>
          </p:nvPr>
        </p:nvSpPr>
        <p:spPr>
          <a:xfrm>
            <a:off x="9575800" y="9309100"/>
            <a:ext cx="2705100" cy="393700"/>
          </a:xfrm>
          <a:prstGeom prst="rect">
            <a:avLst/>
          </a:prstGeom>
        </p:spPr>
        <p:txBody>
          <a:bodyPr anchor="ctr">
            <a:spAutoFit/>
          </a:bodyPr>
          <a:lstStyle>
            <a:lvl1pPr marL="0" indent="0" algn="r">
              <a:spcBef>
                <a:spcPts val="0"/>
              </a:spcBef>
              <a:buSzTx/>
              <a:buNone/>
              <a:defRPr sz="1800">
                <a:solidFill>
                  <a:srgbClr val="7A7A7A"/>
                </a:solidFill>
              </a:defRPr>
            </a:lvl1pPr>
          </a:lstStyle>
          <a:p>
            <a:pPr/>
            <a:r>
              <a:t>Enrico Bertolazzi</a:t>
            </a:r>
          </a:p>
        </p:txBody>
      </p:sp>
      <p:sp>
        <p:nvSpPr>
          <p:cNvPr id="332" name="Body Level One…"/>
          <p:cNvSpPr txBox="1"/>
          <p:nvPr>
            <p:ph type="body" idx="1"/>
          </p:nvPr>
        </p:nvSpPr>
        <p:spPr>
          <a:xfrm>
            <a:off x="749300" y="4191000"/>
            <a:ext cx="11645900" cy="4851400"/>
          </a:xfrm>
          <a:prstGeom prst="rect">
            <a:avLst/>
          </a:prstGeom>
        </p:spPr>
        <p:txBody>
          <a:bodyPr>
            <a:noAutofit/>
          </a:bodyPr>
          <a:lstStyle>
            <a:lvl1pPr marL="0" indent="0">
              <a:spcBef>
                <a:spcPts val="600"/>
              </a:spcBef>
              <a:buSzTx/>
              <a:buNone/>
              <a:defRPr b="0" sz="3200">
                <a:solidFill>
                  <a:srgbClr val="000000"/>
                </a:solidFill>
              </a:defRPr>
            </a:lvl1pPr>
            <a:lvl2pPr marL="0" indent="0">
              <a:buSzTx/>
              <a:buNone/>
              <a:defRPr>
                <a:solidFill>
                  <a:srgbClr val="444444"/>
                </a:solidFill>
              </a:defRPr>
            </a:lvl2pPr>
            <a:lvl3pPr>
              <a:defRPr sz="2800">
                <a:solidFill>
                  <a:srgbClr val="444444"/>
                </a:solidFill>
              </a:defRPr>
            </a:lvl3pPr>
            <a:lvl4pPr marL="0" indent="0">
              <a:buSzTx/>
              <a:buNone/>
              <a:defRPr sz="2800">
                <a:solidFill>
                  <a:srgbClr val="444444"/>
                </a:solidFill>
              </a:defRPr>
            </a:lvl4pPr>
            <a:lvl5pPr marL="0" indent="0">
              <a:buSzTx/>
              <a:buNone/>
              <a:defRPr sz="28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333" name="Slide Number"/>
          <p:cNvSpPr txBox="1"/>
          <p:nvPr>
            <p:ph type="sldNum" sz="quarter" idx="2"/>
          </p:nvPr>
        </p:nvSpPr>
        <p:spPr>
          <a:xfrm>
            <a:off x="125095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entre &amp; 2 Figures &amp; Text">
    <p:spTree>
      <p:nvGrpSpPr>
        <p:cNvPr id="1" name=""/>
        <p:cNvGrpSpPr/>
        <p:nvPr/>
      </p:nvGrpSpPr>
      <p:grpSpPr>
        <a:xfrm>
          <a:off x="0" y="0"/>
          <a:ext cx="0" cy="0"/>
          <a:chOff x="0" y="0"/>
          <a:chExt cx="0" cy="0"/>
        </a:xfrm>
      </p:grpSpPr>
      <p:sp>
        <p:nvSpPr>
          <p:cNvPr id="340"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343" name="Group"/>
          <p:cNvGrpSpPr/>
          <p:nvPr/>
        </p:nvGrpSpPr>
        <p:grpSpPr>
          <a:xfrm>
            <a:off x="6959600" y="9256014"/>
            <a:ext cx="2191513" cy="508001"/>
            <a:chOff x="0" y="0"/>
            <a:chExt cx="2191512" cy="508000"/>
          </a:xfrm>
        </p:grpSpPr>
        <p:sp>
          <p:nvSpPr>
            <p:cNvPr id="341"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342"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sp>
        <p:nvSpPr>
          <p:cNvPr id="344" name="Image"/>
          <p:cNvSpPr/>
          <p:nvPr>
            <p:ph type="pic" sz="half" idx="21"/>
          </p:nvPr>
        </p:nvSpPr>
        <p:spPr>
          <a:xfrm>
            <a:off x="8013700" y="520700"/>
            <a:ext cx="4991100" cy="6654800"/>
          </a:xfrm>
          <a:prstGeom prst="rect">
            <a:avLst/>
          </a:prstGeom>
        </p:spPr>
        <p:txBody>
          <a:bodyPr lIns="91439" tIns="45719" rIns="91439" bIns="45719">
            <a:noAutofit/>
          </a:bodyPr>
          <a:lstStyle/>
          <a:p>
            <a:pPr/>
          </a:p>
        </p:txBody>
      </p:sp>
      <p:sp>
        <p:nvSpPr>
          <p:cNvPr id="345" name="Image"/>
          <p:cNvSpPr/>
          <p:nvPr>
            <p:ph type="pic" idx="22"/>
          </p:nvPr>
        </p:nvSpPr>
        <p:spPr>
          <a:xfrm>
            <a:off x="0" y="-1041400"/>
            <a:ext cx="13004800" cy="9753600"/>
          </a:xfrm>
          <a:prstGeom prst="rect">
            <a:avLst/>
          </a:prstGeom>
        </p:spPr>
        <p:txBody>
          <a:bodyPr lIns="91439" tIns="45719" rIns="91439" bIns="45719">
            <a:noAutofit/>
          </a:bodyPr>
          <a:lstStyle/>
          <a:p>
            <a:pPr/>
          </a:p>
        </p:txBody>
      </p:sp>
      <p:sp>
        <p:nvSpPr>
          <p:cNvPr id="346" name="Master ADBoT - May 2019"/>
          <p:cNvSpPr txBox="1"/>
          <p:nvPr>
            <p:ph type="body" sz="quarter" idx="23"/>
          </p:nvPr>
        </p:nvSpPr>
        <p:spPr>
          <a:xfrm>
            <a:off x="1270482" y="9302750"/>
            <a:ext cx="54610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347" name="Enrico Bertolazzi"/>
          <p:cNvSpPr txBox="1"/>
          <p:nvPr>
            <p:ph type="body" sz="quarter" idx="24"/>
          </p:nvPr>
        </p:nvSpPr>
        <p:spPr>
          <a:xfrm>
            <a:off x="9563100" y="9309100"/>
            <a:ext cx="2717800" cy="393700"/>
          </a:xfrm>
          <a:prstGeom prst="rect">
            <a:avLst/>
          </a:prstGeom>
        </p:spPr>
        <p:txBody>
          <a:bodyPr anchor="ctr">
            <a:spAutoFit/>
          </a:bodyPr>
          <a:lstStyle>
            <a:lvl1pPr marL="0" indent="0" algn="r">
              <a:spcBef>
                <a:spcPts val="0"/>
              </a:spcBef>
              <a:buSzTx/>
              <a:buNone/>
              <a:defRPr sz="1800">
                <a:solidFill>
                  <a:srgbClr val="7A7A7A"/>
                </a:solidFill>
              </a:defRPr>
            </a:lvl1pPr>
          </a:lstStyle>
          <a:p>
            <a:pPr/>
            <a:r>
              <a:t>Enrico Bertolazzi</a:t>
            </a:r>
          </a:p>
        </p:txBody>
      </p:sp>
      <p:sp>
        <p:nvSpPr>
          <p:cNvPr id="348" name="Title Text"/>
          <p:cNvSpPr txBox="1"/>
          <p:nvPr>
            <p:ph type="title"/>
          </p:nvPr>
        </p:nvSpPr>
        <p:spPr>
          <a:xfrm>
            <a:off x="749300" y="406400"/>
            <a:ext cx="11645900" cy="2819400"/>
          </a:xfrm>
          <a:prstGeom prst="rect">
            <a:avLst/>
          </a:prstGeom>
        </p:spPr>
        <p:txBody>
          <a:bodyPr>
            <a:noAutofit/>
          </a:bodyPr>
          <a:lstStyle>
            <a:lvl1pPr>
              <a:defRPr b="0" cap="all"/>
            </a:lvl1pPr>
          </a:lstStyle>
          <a:p>
            <a:pPr/>
            <a:r>
              <a:t>Title Text</a:t>
            </a:r>
          </a:p>
        </p:txBody>
      </p:sp>
      <p:sp>
        <p:nvSpPr>
          <p:cNvPr id="349" name="Body Level One…"/>
          <p:cNvSpPr txBox="1"/>
          <p:nvPr>
            <p:ph type="body" sz="quarter" idx="1"/>
          </p:nvPr>
        </p:nvSpPr>
        <p:spPr>
          <a:xfrm>
            <a:off x="749300" y="7505700"/>
            <a:ext cx="11645900" cy="1536700"/>
          </a:xfrm>
          <a:prstGeom prst="rect">
            <a:avLst/>
          </a:prstGeom>
        </p:spPr>
        <p:txBody>
          <a:bodyPr>
            <a:noAutofit/>
          </a:bodyPr>
          <a:lstStyle>
            <a:lvl1pPr marL="0" indent="0">
              <a:spcBef>
                <a:spcPts val="600"/>
              </a:spcBef>
              <a:buSzTx/>
              <a:buNone/>
              <a:defRPr b="0" sz="3200">
                <a:solidFill>
                  <a:srgbClr val="000000"/>
                </a:solidFill>
              </a:defRPr>
            </a:lvl1pPr>
            <a:lvl2pPr marL="0" indent="0">
              <a:buSzTx/>
              <a:buNone/>
              <a:defRPr>
                <a:solidFill>
                  <a:srgbClr val="444444"/>
                </a:solidFill>
              </a:defRPr>
            </a:lvl2pPr>
            <a:lvl3pPr>
              <a:defRPr sz="2800">
                <a:solidFill>
                  <a:srgbClr val="444444"/>
                </a:solidFill>
              </a:defRPr>
            </a:lvl3pPr>
            <a:lvl4pPr marL="0" indent="0">
              <a:buSzTx/>
              <a:buNone/>
              <a:defRPr sz="2800">
                <a:solidFill>
                  <a:srgbClr val="444444"/>
                </a:solidFill>
              </a:defRPr>
            </a:lvl4pPr>
            <a:lvl5pPr marL="0" indent="0">
              <a:buSzTx/>
              <a:buNone/>
              <a:defRPr sz="28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350" name="Slide Number"/>
          <p:cNvSpPr txBox="1"/>
          <p:nvPr>
            <p:ph type="sldNum" sz="quarter" idx="2"/>
          </p:nvPr>
        </p:nvSpPr>
        <p:spPr>
          <a:xfrm>
            <a:off x="125095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centre &amp; 1 Figures &amp; Text">
    <p:spTree>
      <p:nvGrpSpPr>
        <p:cNvPr id="1" name=""/>
        <p:cNvGrpSpPr/>
        <p:nvPr/>
      </p:nvGrpSpPr>
      <p:grpSpPr>
        <a:xfrm>
          <a:off x="0" y="0"/>
          <a:ext cx="0" cy="0"/>
          <a:chOff x="0" y="0"/>
          <a:chExt cx="0" cy="0"/>
        </a:xfrm>
      </p:grpSpPr>
      <p:sp>
        <p:nvSpPr>
          <p:cNvPr id="357"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360" name="Group"/>
          <p:cNvGrpSpPr/>
          <p:nvPr/>
        </p:nvGrpSpPr>
        <p:grpSpPr>
          <a:xfrm>
            <a:off x="6959600" y="9256014"/>
            <a:ext cx="2191513" cy="508001"/>
            <a:chOff x="0" y="0"/>
            <a:chExt cx="2191512" cy="508000"/>
          </a:xfrm>
        </p:grpSpPr>
        <p:sp>
          <p:nvSpPr>
            <p:cNvPr id="358"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359"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sp>
        <p:nvSpPr>
          <p:cNvPr id="361" name="Image"/>
          <p:cNvSpPr/>
          <p:nvPr>
            <p:ph type="pic" idx="21"/>
          </p:nvPr>
        </p:nvSpPr>
        <p:spPr>
          <a:xfrm>
            <a:off x="0" y="-5116996"/>
            <a:ext cx="21393580" cy="16045183"/>
          </a:xfrm>
          <a:prstGeom prst="rect">
            <a:avLst/>
          </a:prstGeom>
        </p:spPr>
        <p:txBody>
          <a:bodyPr lIns="91439" tIns="45719" rIns="91439" bIns="45719">
            <a:noAutofit/>
          </a:bodyPr>
          <a:lstStyle/>
          <a:p>
            <a:pPr/>
          </a:p>
        </p:txBody>
      </p:sp>
      <p:sp>
        <p:nvSpPr>
          <p:cNvPr id="362" name="Master ADBoT - May 2019"/>
          <p:cNvSpPr txBox="1"/>
          <p:nvPr>
            <p:ph type="body" sz="quarter" idx="22"/>
          </p:nvPr>
        </p:nvSpPr>
        <p:spPr>
          <a:xfrm>
            <a:off x="1270482" y="9302750"/>
            <a:ext cx="54610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363" name="Enrico Bertolazzi"/>
          <p:cNvSpPr txBox="1"/>
          <p:nvPr>
            <p:ph type="body" sz="quarter" idx="23"/>
          </p:nvPr>
        </p:nvSpPr>
        <p:spPr>
          <a:xfrm>
            <a:off x="9563100" y="9309100"/>
            <a:ext cx="2717800" cy="393700"/>
          </a:xfrm>
          <a:prstGeom prst="rect">
            <a:avLst/>
          </a:prstGeom>
        </p:spPr>
        <p:txBody>
          <a:bodyPr anchor="ctr">
            <a:spAutoFit/>
          </a:bodyPr>
          <a:lstStyle>
            <a:lvl1pPr marL="0" indent="0" algn="r">
              <a:spcBef>
                <a:spcPts val="0"/>
              </a:spcBef>
              <a:buSzTx/>
              <a:buNone/>
              <a:defRPr sz="1800">
                <a:solidFill>
                  <a:srgbClr val="7A7A7A"/>
                </a:solidFill>
              </a:defRPr>
            </a:lvl1pPr>
          </a:lstStyle>
          <a:p>
            <a:pPr/>
            <a:r>
              <a:t>Enrico Bertolazzi</a:t>
            </a:r>
          </a:p>
        </p:txBody>
      </p:sp>
      <p:sp>
        <p:nvSpPr>
          <p:cNvPr id="364" name="Title Text"/>
          <p:cNvSpPr txBox="1"/>
          <p:nvPr>
            <p:ph type="title"/>
          </p:nvPr>
        </p:nvSpPr>
        <p:spPr>
          <a:xfrm>
            <a:off x="749300" y="406400"/>
            <a:ext cx="11645900" cy="2819400"/>
          </a:xfrm>
          <a:prstGeom prst="rect">
            <a:avLst/>
          </a:prstGeom>
        </p:spPr>
        <p:txBody>
          <a:bodyPr>
            <a:noAutofit/>
          </a:bodyPr>
          <a:lstStyle>
            <a:lvl1pPr>
              <a:defRPr b="0" cap="all"/>
            </a:lvl1pPr>
          </a:lstStyle>
          <a:p>
            <a:pPr/>
            <a:r>
              <a:t>Title Text</a:t>
            </a:r>
          </a:p>
        </p:txBody>
      </p:sp>
      <p:sp>
        <p:nvSpPr>
          <p:cNvPr id="365" name="Body Level One…"/>
          <p:cNvSpPr txBox="1"/>
          <p:nvPr>
            <p:ph type="body" sz="quarter" idx="1"/>
          </p:nvPr>
        </p:nvSpPr>
        <p:spPr>
          <a:xfrm>
            <a:off x="749300" y="7505700"/>
            <a:ext cx="11645900" cy="1536700"/>
          </a:xfrm>
          <a:prstGeom prst="rect">
            <a:avLst/>
          </a:prstGeom>
        </p:spPr>
        <p:txBody>
          <a:bodyPr>
            <a:noAutofit/>
          </a:bodyPr>
          <a:lstStyle>
            <a:lvl1pPr marL="0" indent="0">
              <a:spcBef>
                <a:spcPts val="600"/>
              </a:spcBef>
              <a:buSzTx/>
              <a:buNone/>
              <a:defRPr b="0" sz="3200">
                <a:solidFill>
                  <a:srgbClr val="000000"/>
                </a:solidFill>
              </a:defRPr>
            </a:lvl1pPr>
            <a:lvl2pPr marL="0" indent="0">
              <a:buSzTx/>
              <a:buNone/>
              <a:defRPr>
                <a:solidFill>
                  <a:srgbClr val="444444"/>
                </a:solidFill>
              </a:defRPr>
            </a:lvl2pPr>
            <a:lvl3pPr>
              <a:defRPr sz="2800">
                <a:solidFill>
                  <a:srgbClr val="444444"/>
                </a:solidFill>
              </a:defRPr>
            </a:lvl3pPr>
            <a:lvl4pPr marL="0" indent="0">
              <a:buSzTx/>
              <a:buNone/>
              <a:defRPr sz="2800">
                <a:solidFill>
                  <a:srgbClr val="444444"/>
                </a:solidFill>
              </a:defRPr>
            </a:lvl4pPr>
            <a:lvl5pPr marL="0" indent="0">
              <a:buSzTx/>
              <a:buNone/>
              <a:defRPr sz="28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366" name="Slide Number"/>
          <p:cNvSpPr txBox="1"/>
          <p:nvPr>
            <p:ph type="sldNum" sz="quarter" idx="2"/>
          </p:nvPr>
        </p:nvSpPr>
        <p:spPr>
          <a:xfrm>
            <a:off x="125095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punti elenc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3" name="Title Text"/>
          <p:cNvSpPr txBox="1"/>
          <p:nvPr>
            <p:ph type="title"/>
          </p:nvPr>
        </p:nvSpPr>
        <p:spPr>
          <a:xfrm>
            <a:off x="1270000" y="254000"/>
            <a:ext cx="10464800" cy="2438400"/>
          </a:xfrm>
          <a:prstGeom prst="rect">
            <a:avLst/>
          </a:prstGeom>
        </p:spPr>
        <p:txBody>
          <a:bodyPr anchor="ctr">
            <a:noAutofit/>
          </a:bodyPr>
          <a:lstStyle>
            <a:lvl1pPr algn="ctr">
              <a:defRPr b="0" cap="none" sz="8400">
                <a:solidFill>
                  <a:srgbClr val="45A7DE"/>
                </a:solidFill>
                <a:latin typeface="Marker Felt"/>
                <a:ea typeface="Marker Felt"/>
                <a:cs typeface="Marker Felt"/>
                <a:sym typeface="Marker Felt"/>
              </a:defRPr>
            </a:lvl1pPr>
          </a:lstStyle>
          <a:p>
            <a:pPr/>
            <a:r>
              <a:t>Title Text</a:t>
            </a:r>
          </a:p>
        </p:txBody>
      </p:sp>
      <p:sp>
        <p:nvSpPr>
          <p:cNvPr id="374" name="Body Level One…"/>
          <p:cNvSpPr txBox="1"/>
          <p:nvPr>
            <p:ph type="body" idx="1"/>
          </p:nvPr>
        </p:nvSpPr>
        <p:spPr>
          <a:xfrm>
            <a:off x="1270000" y="2768600"/>
            <a:ext cx="10464800" cy="5715000"/>
          </a:xfrm>
          <a:prstGeom prst="rect">
            <a:avLst/>
          </a:prstGeom>
        </p:spPr>
        <p:txBody>
          <a:bodyPr anchor="ctr">
            <a:noAutofit/>
          </a:bodyPr>
          <a:lstStyle>
            <a:lvl1pPr marL="905986" indent="-588486">
              <a:spcBef>
                <a:spcPts val="2800"/>
              </a:spcBef>
              <a:buSzPct val="50000"/>
              <a:buFont typeface="Marker Felt"/>
              <a:buBlip>
                <a:blip r:embed="rId3"/>
              </a:buBlip>
              <a:defRPr b="0" sz="4600">
                <a:solidFill>
                  <a:srgbClr val="868686"/>
                </a:solidFill>
                <a:latin typeface="Marker Felt"/>
                <a:ea typeface="Marker Felt"/>
                <a:cs typeface="Marker Felt"/>
                <a:sym typeface="Marker Felt"/>
              </a:defRPr>
            </a:lvl1pPr>
            <a:lvl2pPr marL="1350486" indent="-588486">
              <a:spcBef>
                <a:spcPts val="2800"/>
              </a:spcBef>
              <a:buFont typeface="Marker Felt"/>
              <a:buBlip>
                <a:blip r:embed="rId3"/>
              </a:buBlip>
              <a:defRPr sz="4600">
                <a:solidFill>
                  <a:srgbClr val="868686"/>
                </a:solidFill>
                <a:latin typeface="Marker Felt"/>
                <a:ea typeface="Marker Felt"/>
                <a:cs typeface="Marker Felt"/>
                <a:sym typeface="Marker Felt"/>
              </a:defRPr>
            </a:lvl2pPr>
            <a:lvl3pPr marL="1794986" indent="-588486">
              <a:spcBef>
                <a:spcPts val="2800"/>
              </a:spcBef>
              <a:buSzPct val="50000"/>
              <a:buFont typeface="Marker Felt"/>
              <a:buBlip>
                <a:blip r:embed="rId3"/>
              </a:buBlip>
              <a:defRPr sz="4600">
                <a:solidFill>
                  <a:srgbClr val="868686"/>
                </a:solidFill>
                <a:latin typeface="Marker Felt"/>
                <a:ea typeface="Marker Felt"/>
                <a:cs typeface="Marker Felt"/>
                <a:sym typeface="Marker Felt"/>
              </a:defRPr>
            </a:lvl3pPr>
            <a:lvl4pPr marL="2239486" indent="-588486">
              <a:spcBef>
                <a:spcPts val="2800"/>
              </a:spcBef>
              <a:buFont typeface="Marker Felt"/>
              <a:buBlip>
                <a:blip r:embed="rId3"/>
              </a:buBlip>
              <a:defRPr sz="4600">
                <a:solidFill>
                  <a:srgbClr val="868686"/>
                </a:solidFill>
                <a:latin typeface="Marker Felt"/>
                <a:ea typeface="Marker Felt"/>
                <a:cs typeface="Marker Felt"/>
                <a:sym typeface="Marker Felt"/>
              </a:defRPr>
            </a:lvl4pPr>
            <a:lvl5pPr marL="2683986" indent="-588486">
              <a:spcBef>
                <a:spcPts val="2800"/>
              </a:spcBef>
              <a:buFont typeface="Marker Felt"/>
              <a:buBlip>
                <a:blip r:embed="rId3"/>
              </a:buBlip>
              <a:defRPr sz="4600">
                <a:solidFill>
                  <a:srgbClr val="868686"/>
                </a:solidFill>
                <a:latin typeface="Marker Felt"/>
                <a:ea typeface="Marker Felt"/>
                <a:cs typeface="Marker Felt"/>
                <a:sym typeface="Marker Felt"/>
              </a:defRPr>
            </a:lvl5pPr>
          </a:lstStyle>
          <a:p>
            <a:pPr/>
            <a:r>
              <a:t>Body Level One</a:t>
            </a:r>
          </a:p>
          <a:p>
            <a:pPr lvl="1"/>
            <a:r>
              <a:t>Body Level Two</a:t>
            </a:r>
          </a:p>
          <a:p>
            <a:pPr lvl="2"/>
            <a:r>
              <a:t>Body Level Three</a:t>
            </a:r>
          </a:p>
          <a:p>
            <a:pPr lvl="3"/>
            <a:r>
              <a:t>Body Level Four</a:t>
            </a:r>
          </a:p>
          <a:p>
            <a:pPr lvl="4"/>
            <a:r>
              <a:t>Body Level Five</a:t>
            </a:r>
          </a:p>
        </p:txBody>
      </p:sp>
      <p:sp>
        <p:nvSpPr>
          <p:cNvPr id="375" name="Slide Number"/>
          <p:cNvSpPr txBox="1"/>
          <p:nvPr>
            <p:ph type="sldNum" sz="quarter" idx="2"/>
          </p:nvPr>
        </p:nvSpPr>
        <p:spPr>
          <a:xfrm>
            <a:off x="6311900" y="9271000"/>
            <a:ext cx="374904" cy="355600"/>
          </a:xfrm>
          <a:prstGeom prst="rect">
            <a:avLst/>
          </a:prstGeom>
        </p:spPr>
        <p:txBody>
          <a:bodyPr anchor="b"/>
          <a:lstStyle>
            <a:lvl1pPr>
              <a:defRPr>
                <a:solidFill>
                  <a:srgbClr val="868686"/>
                </a:solidFill>
                <a:latin typeface="Marker Felt"/>
                <a:ea typeface="Marker Felt"/>
                <a:cs typeface="Marker Felt"/>
                <a:sym typeface="Marker Fel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Contents">
    <p:spTree>
      <p:nvGrpSpPr>
        <p:cNvPr id="1" name=""/>
        <p:cNvGrpSpPr/>
        <p:nvPr/>
      </p:nvGrpSpPr>
      <p:grpSpPr>
        <a:xfrm>
          <a:off x="0" y="0"/>
          <a:ext cx="0" cy="0"/>
          <a:chOff x="0" y="0"/>
          <a:chExt cx="0" cy="0"/>
        </a:xfrm>
      </p:grpSpPr>
      <p:sp>
        <p:nvSpPr>
          <p:cNvPr id="46" name="Master ADBoT - May 2019"/>
          <p:cNvSpPr txBox="1"/>
          <p:nvPr>
            <p:ph type="body" sz="quarter" idx="21"/>
          </p:nvPr>
        </p:nvSpPr>
        <p:spPr>
          <a:xfrm>
            <a:off x="1270482" y="9302750"/>
            <a:ext cx="56896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47" name="Enrico Bertolazzi"/>
          <p:cNvSpPr txBox="1"/>
          <p:nvPr>
            <p:ph type="body" sz="quarter" idx="22"/>
          </p:nvPr>
        </p:nvSpPr>
        <p:spPr>
          <a:xfrm>
            <a:off x="9309100" y="9340850"/>
            <a:ext cx="29718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48" name="Title Text"/>
          <p:cNvSpPr txBox="1"/>
          <p:nvPr>
            <p:ph type="title"/>
          </p:nvPr>
        </p:nvSpPr>
        <p:spPr>
          <a:prstGeom prst="rect">
            <a:avLst/>
          </a:prstGeom>
        </p:spPr>
        <p:txBody>
          <a:bodyPr/>
          <a:lstStyle/>
          <a:p>
            <a:pPr/>
            <a:r>
              <a:t>Title Text</a:t>
            </a:r>
          </a:p>
        </p:txBody>
      </p:sp>
      <p:sp>
        <p:nvSpPr>
          <p:cNvPr id="49" name="Body Level One…"/>
          <p:cNvSpPr txBox="1"/>
          <p:nvPr>
            <p:ph type="body" idx="1"/>
          </p:nvPr>
        </p:nvSpPr>
        <p:spPr>
          <a:prstGeom prst="rect">
            <a:avLst/>
          </a:prstGeom>
        </p:spPr>
        <p:txBody>
          <a:bodyPr/>
          <a:lstStyle>
            <a:lvl1pPr>
              <a:buBlip>
                <a:blip r:embed="rId2"/>
              </a:buBlip>
            </a:lvl1pPr>
            <a:lvl2pPr>
              <a:buBlip>
                <a:blip r:embed="rId3"/>
              </a:buBlip>
            </a:lvl2pPr>
            <a:lvl4pPr>
              <a:buBlip>
                <a:blip r:embed="rId4"/>
              </a:buBlip>
            </a:lvl4pPr>
            <a:lvl5pPr>
              <a:buBlip>
                <a:blip r:embed="rId4"/>
              </a:buBlip>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Text ">
    <p:spTree>
      <p:nvGrpSpPr>
        <p:cNvPr id="1" name=""/>
        <p:cNvGrpSpPr/>
        <p:nvPr/>
      </p:nvGrpSpPr>
      <p:grpSpPr>
        <a:xfrm>
          <a:off x="0" y="0"/>
          <a:ext cx="0" cy="0"/>
          <a:chOff x="0" y="0"/>
          <a:chExt cx="0" cy="0"/>
        </a:xfrm>
      </p:grpSpPr>
      <p:sp>
        <p:nvSpPr>
          <p:cNvPr id="57" name="Master ADBoT - May 2019"/>
          <p:cNvSpPr txBox="1"/>
          <p:nvPr>
            <p:ph type="body" sz="quarter" idx="21"/>
          </p:nvPr>
        </p:nvSpPr>
        <p:spPr>
          <a:xfrm>
            <a:off x="1270482" y="9302750"/>
            <a:ext cx="56007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58" name="Enrico Bertolazzi"/>
          <p:cNvSpPr txBox="1"/>
          <p:nvPr>
            <p:ph type="body" sz="quarter" idx="22"/>
          </p:nvPr>
        </p:nvSpPr>
        <p:spPr>
          <a:xfrm>
            <a:off x="9588500" y="9340850"/>
            <a:ext cx="26924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59" name="Title Text"/>
          <p:cNvSpPr txBox="1"/>
          <p:nvPr>
            <p:ph type="title"/>
          </p:nvPr>
        </p:nvSpPr>
        <p:spPr>
          <a:prstGeom prst="rect">
            <a:avLst/>
          </a:prstGeom>
        </p:spPr>
        <p:txBody>
          <a:bodyPr/>
          <a:lstStyle/>
          <a:p>
            <a:pPr/>
            <a:r>
              <a:t>Title Text</a:t>
            </a:r>
          </a:p>
        </p:txBody>
      </p:sp>
      <p:sp>
        <p:nvSpPr>
          <p:cNvPr id="60" name="Body Level One…"/>
          <p:cNvSpPr txBox="1"/>
          <p:nvPr>
            <p:ph type="body" idx="1"/>
          </p:nvPr>
        </p:nvSpPr>
        <p:spPr>
          <a:prstGeom prst="rect">
            <a:avLst/>
          </a:prstGeom>
        </p:spPr>
        <p:txBody>
          <a:bodyPr anchor="ctr"/>
          <a:lstStyle>
            <a:lvl1pPr marL="0" indent="0">
              <a:buSzTx/>
              <a:buNone/>
              <a:defRPr b="0" sz="3200">
                <a:solidFill>
                  <a:srgbClr val="000000"/>
                </a:solidFill>
              </a:defRPr>
            </a:lvl1pPr>
            <a:lvl2pPr marL="0" indent="0">
              <a:buSzTx/>
              <a:buNone/>
              <a:defRPr>
                <a:solidFill>
                  <a:srgbClr val="232323"/>
                </a:solidFill>
              </a:defRPr>
            </a:lvl2pPr>
            <a:lvl3pPr>
              <a:defRPr>
                <a:solidFill>
                  <a:srgbClr val="606060"/>
                </a:solidFill>
              </a:defRPr>
            </a:lvl3pPr>
            <a:lvl4pPr marL="0" indent="0">
              <a:buSzTx/>
              <a:buNone/>
              <a:defRPr sz="2400">
                <a:solidFill>
                  <a:srgbClr val="606060"/>
                </a:solidFill>
              </a:defRPr>
            </a:lvl4pPr>
            <a:lvl5pPr marL="0" indent="0">
              <a:buSzTx/>
              <a:buNone/>
              <a:defRPr sz="2400">
                <a:solidFill>
                  <a:srgbClr val="606060"/>
                </a:solidFill>
              </a:defRPr>
            </a:lvl5pPr>
          </a:lstStyle>
          <a:p>
            <a:pPr/>
            <a:r>
              <a:t>Body Level One</a:t>
            </a:r>
          </a:p>
          <a:p>
            <a:pPr lvl="1"/>
            <a:r>
              <a:t>Body Level Two</a:t>
            </a:r>
          </a:p>
          <a:p>
            <a:pPr lvl="2"/>
            <a:r>
              <a:t>Body Level Three</a:t>
            </a:r>
          </a:p>
          <a:p>
            <a:pPr lvl="3"/>
            <a:r>
              <a:t>Body Level Four</a:t>
            </a:r>
          </a:p>
          <a:p>
            <a:pPr lvl="4"/>
            <a:r>
              <a:t>Body Level Five</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Text +Bullets">
    <p:spTree>
      <p:nvGrpSpPr>
        <p:cNvPr id="1" name=""/>
        <p:cNvGrpSpPr/>
        <p:nvPr/>
      </p:nvGrpSpPr>
      <p:grpSpPr>
        <a:xfrm>
          <a:off x="0" y="0"/>
          <a:ext cx="0" cy="0"/>
          <a:chOff x="0" y="0"/>
          <a:chExt cx="0" cy="0"/>
        </a:xfrm>
      </p:grpSpPr>
      <p:sp>
        <p:nvSpPr>
          <p:cNvPr id="68" name="Master ADBoT - May 2019"/>
          <p:cNvSpPr txBox="1"/>
          <p:nvPr>
            <p:ph type="body" sz="quarter" idx="21"/>
          </p:nvPr>
        </p:nvSpPr>
        <p:spPr>
          <a:xfrm>
            <a:off x="1270482" y="9302750"/>
            <a:ext cx="56896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69" name="Enrico Bertolazzi"/>
          <p:cNvSpPr txBox="1"/>
          <p:nvPr>
            <p:ph type="body" sz="quarter" idx="22"/>
          </p:nvPr>
        </p:nvSpPr>
        <p:spPr>
          <a:xfrm>
            <a:off x="9588500" y="9340850"/>
            <a:ext cx="26924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70" name="Title Text"/>
          <p:cNvSpPr txBox="1"/>
          <p:nvPr>
            <p:ph type="title"/>
          </p:nvPr>
        </p:nvSpPr>
        <p:spPr>
          <a:prstGeom prst="rect">
            <a:avLst/>
          </a:prstGeom>
        </p:spPr>
        <p:txBody>
          <a:bodyPr/>
          <a:lstStyle/>
          <a:p>
            <a:pPr/>
            <a:r>
              <a:t>Title Text</a:t>
            </a:r>
          </a:p>
        </p:txBody>
      </p:sp>
      <p:sp>
        <p:nvSpPr>
          <p:cNvPr id="71" name="Body Level One…"/>
          <p:cNvSpPr txBox="1"/>
          <p:nvPr>
            <p:ph type="body" idx="1"/>
          </p:nvPr>
        </p:nvSpPr>
        <p:spPr>
          <a:prstGeom prst="rect">
            <a:avLst/>
          </a:prstGeom>
        </p:spPr>
        <p:txBody>
          <a:bodyPr anchor="ctr"/>
          <a:lstStyle>
            <a:lvl1pPr marL="0" indent="0">
              <a:buSzTx/>
              <a:buNone/>
              <a:defRPr b="0" sz="3200">
                <a:solidFill>
                  <a:srgbClr val="000000"/>
                </a:solidFill>
              </a:defRPr>
            </a:lvl1pPr>
            <a:lvl2pPr marL="635000">
              <a:buSzPct val="75000"/>
              <a:buBlip>
                <a:blip r:embed="rId2"/>
              </a:buBlip>
            </a:lvl2pPr>
            <a:lvl3pPr>
              <a:defRPr>
                <a:solidFill>
                  <a:srgbClr val="444444"/>
                </a:solidFill>
              </a:defRPr>
            </a:lvl3pPr>
            <a:lvl4pPr marL="1143000" indent="-381000">
              <a:buBlip>
                <a:blip r:embed="rId3"/>
              </a:buBlip>
              <a:defRPr sz="2400"/>
            </a:lvl4pPr>
            <a:lvl5pPr marL="0" indent="254000">
              <a:buSzTx/>
              <a:buNone/>
              <a:defRPr sz="24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9" name="Master ADBoT - May 2019"/>
          <p:cNvSpPr txBox="1"/>
          <p:nvPr>
            <p:ph type="body" sz="quarter" idx="21"/>
          </p:nvPr>
        </p:nvSpPr>
        <p:spPr>
          <a:xfrm>
            <a:off x="1270482" y="9302750"/>
            <a:ext cx="56896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80" name="Enrico Bertolazzi"/>
          <p:cNvSpPr txBox="1"/>
          <p:nvPr>
            <p:ph type="body" sz="quarter" idx="22"/>
          </p:nvPr>
        </p:nvSpPr>
        <p:spPr>
          <a:xfrm>
            <a:off x="9588500" y="9340850"/>
            <a:ext cx="26924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81" name="Title Text"/>
          <p:cNvSpPr txBox="1"/>
          <p:nvPr>
            <p:ph type="title"/>
          </p:nvPr>
        </p:nvSpPr>
        <p:spPr>
          <a:prstGeom prst="rect">
            <a:avLst/>
          </a:prstGeom>
        </p:spPr>
        <p:txBody>
          <a:bodyPr/>
          <a:lstStyle/>
          <a:p>
            <a:pPr/>
            <a:r>
              <a:t>Title Text</a:t>
            </a:r>
          </a:p>
        </p:txBody>
      </p:sp>
      <p:sp>
        <p:nvSpPr>
          <p:cNvPr id="82" name="Body Level One…"/>
          <p:cNvSpPr txBox="1"/>
          <p:nvPr>
            <p:ph type="body" idx="1"/>
          </p:nvPr>
        </p:nvSpPr>
        <p:spPr>
          <a:prstGeom prst="rect">
            <a:avLst/>
          </a:prstGeom>
        </p:spPr>
        <p:txBody>
          <a:bodyPr anchor="ctr">
            <a:noAutofit/>
          </a:bodyPr>
          <a:lstStyle>
            <a:lvl1pPr marL="508000" indent="-508000">
              <a:buSzPct val="75000"/>
              <a:buBlip>
                <a:blip r:embed="rId2"/>
              </a:buBlip>
              <a:defRPr b="0" sz="3200">
                <a:solidFill>
                  <a:srgbClr val="000000"/>
                </a:solidFill>
              </a:defRPr>
            </a:lvl1pPr>
            <a:lvl2pPr marL="0" indent="0">
              <a:buSzTx/>
              <a:buNone/>
              <a:defRPr>
                <a:solidFill>
                  <a:srgbClr val="444444"/>
                </a:solidFill>
              </a:defRPr>
            </a:lvl2pPr>
            <a:lvl3pPr marL="889000" indent="-381000">
              <a:buSzPct val="50000"/>
              <a:buBlip>
                <a:blip r:embed="rId3"/>
              </a:buBlip>
              <a:defRPr>
                <a:solidFill>
                  <a:srgbClr val="444444"/>
                </a:solidFill>
              </a:defRPr>
            </a:lvl3pPr>
            <a:lvl4pPr marL="0" indent="0">
              <a:buSzTx/>
              <a:buNone/>
              <a:defRPr sz="2400"/>
            </a:lvl4pPr>
            <a:lvl5pPr marL="0" indent="254000">
              <a:buSzTx/>
              <a:buNone/>
              <a:defRPr sz="24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Text +code">
    <p:spTree>
      <p:nvGrpSpPr>
        <p:cNvPr id="1" name=""/>
        <p:cNvGrpSpPr/>
        <p:nvPr/>
      </p:nvGrpSpPr>
      <p:grpSpPr>
        <a:xfrm>
          <a:off x="0" y="0"/>
          <a:ext cx="0" cy="0"/>
          <a:chOff x="0" y="0"/>
          <a:chExt cx="0" cy="0"/>
        </a:xfrm>
      </p:grpSpPr>
      <p:sp>
        <p:nvSpPr>
          <p:cNvPr id="90" name="Master ADBoT - May 2019"/>
          <p:cNvSpPr txBox="1"/>
          <p:nvPr>
            <p:ph type="body" sz="quarter" idx="21"/>
          </p:nvPr>
        </p:nvSpPr>
        <p:spPr>
          <a:xfrm>
            <a:off x="1270482" y="9302750"/>
            <a:ext cx="56896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91" name="Enrico Bertolazzi"/>
          <p:cNvSpPr txBox="1"/>
          <p:nvPr>
            <p:ph type="body" sz="quarter" idx="22"/>
          </p:nvPr>
        </p:nvSpPr>
        <p:spPr>
          <a:xfrm>
            <a:off x="9588500" y="9340850"/>
            <a:ext cx="26924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92" name="Title Text"/>
          <p:cNvSpPr txBox="1"/>
          <p:nvPr>
            <p:ph type="title"/>
          </p:nvPr>
        </p:nvSpPr>
        <p:spPr>
          <a:prstGeom prst="rect">
            <a:avLst/>
          </a:prstGeom>
        </p:spPr>
        <p:txBody>
          <a:bodyPr/>
          <a:lstStyle/>
          <a:p>
            <a:pPr/>
            <a:r>
              <a:t>Title Text</a:t>
            </a:r>
          </a:p>
        </p:txBody>
      </p:sp>
      <p:sp>
        <p:nvSpPr>
          <p:cNvPr id="93" name="Body Level One…"/>
          <p:cNvSpPr txBox="1"/>
          <p:nvPr>
            <p:ph type="body" idx="1"/>
          </p:nvPr>
        </p:nvSpPr>
        <p:spPr>
          <a:prstGeom prst="rect">
            <a:avLst/>
          </a:prstGeom>
        </p:spPr>
        <p:txBody>
          <a:bodyPr anchor="ctr"/>
          <a:lstStyle>
            <a:lvl1pPr marL="0" indent="0">
              <a:buSzTx/>
              <a:buNone/>
              <a:defRPr b="0" sz="3200">
                <a:solidFill>
                  <a:srgbClr val="000000"/>
                </a:solidFill>
              </a:defRPr>
            </a:lvl1pPr>
            <a:lvl2pPr marL="0" indent="0">
              <a:spcBef>
                <a:spcPts val="1200"/>
              </a:spcBef>
              <a:buSzTx/>
              <a:buNone/>
              <a:defRPr sz="2400">
                <a:solidFill>
                  <a:srgbClr val="F97F45"/>
                </a:solidFill>
                <a:latin typeface="Monaco"/>
                <a:ea typeface="Monaco"/>
                <a:cs typeface="Monaco"/>
                <a:sym typeface="Monaco"/>
              </a:defRPr>
            </a:lvl2pPr>
            <a:lvl3pPr>
              <a:defRPr>
                <a:solidFill>
                  <a:srgbClr val="444444"/>
                </a:solidFill>
              </a:defRPr>
            </a:lvl3pPr>
            <a:lvl4pPr marL="1143000" indent="-381000">
              <a:buBlip>
                <a:blip r:embed="rId2"/>
              </a:buBlip>
              <a:defRPr sz="2400"/>
            </a:lvl4pPr>
            <a:lvl5pPr marL="0" indent="254000">
              <a:buSzTx/>
              <a:buNone/>
              <a:defRPr sz="2400">
                <a:solidFill>
                  <a:srgbClr val="444444"/>
                </a:solidFill>
              </a:defRPr>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Text +math">
    <p:spTree>
      <p:nvGrpSpPr>
        <p:cNvPr id="1" name=""/>
        <p:cNvGrpSpPr/>
        <p:nvPr/>
      </p:nvGrpSpPr>
      <p:grpSpPr>
        <a:xfrm>
          <a:off x="0" y="0"/>
          <a:ext cx="0" cy="0"/>
          <a:chOff x="0" y="0"/>
          <a:chExt cx="0" cy="0"/>
        </a:xfrm>
      </p:grpSpPr>
      <p:sp>
        <p:nvSpPr>
          <p:cNvPr id="101" name="Master ADBoT - May 2019"/>
          <p:cNvSpPr txBox="1"/>
          <p:nvPr>
            <p:ph type="body" sz="quarter" idx="21"/>
          </p:nvPr>
        </p:nvSpPr>
        <p:spPr>
          <a:xfrm>
            <a:off x="1270482" y="9302750"/>
            <a:ext cx="56007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102" name="Enrico Bertolazzi"/>
          <p:cNvSpPr txBox="1"/>
          <p:nvPr>
            <p:ph type="body" sz="quarter" idx="22"/>
          </p:nvPr>
        </p:nvSpPr>
        <p:spPr>
          <a:xfrm>
            <a:off x="9588500" y="9340850"/>
            <a:ext cx="26924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103" name="Title Text"/>
          <p:cNvSpPr txBox="1"/>
          <p:nvPr>
            <p:ph type="title"/>
          </p:nvPr>
        </p:nvSpPr>
        <p:spPr>
          <a:prstGeom prst="rect">
            <a:avLst/>
          </a:prstGeom>
        </p:spPr>
        <p:txBody>
          <a:bodyPr/>
          <a:lstStyle/>
          <a:p>
            <a:pPr/>
            <a:r>
              <a:t>Title Text</a:t>
            </a:r>
          </a:p>
        </p:txBody>
      </p:sp>
      <p:sp>
        <p:nvSpPr>
          <p:cNvPr id="104" name="Body Level One…"/>
          <p:cNvSpPr txBox="1"/>
          <p:nvPr>
            <p:ph type="body" idx="1"/>
          </p:nvPr>
        </p:nvSpPr>
        <p:spPr>
          <a:prstGeom prst="rect">
            <a:avLst/>
          </a:prstGeom>
        </p:spPr>
        <p:txBody>
          <a:bodyPr anchor="ctr"/>
          <a:lstStyle>
            <a:lvl1pPr marL="0" indent="0">
              <a:buSzTx/>
              <a:buNone/>
              <a:defRPr b="0" sz="3200">
                <a:solidFill>
                  <a:srgbClr val="000000"/>
                </a:solidFill>
              </a:defRPr>
            </a:lvl1pPr>
            <a:lvl2pPr marL="0" indent="0">
              <a:buSzTx/>
              <a:buNone/>
              <a:defRPr>
                <a:solidFill>
                  <a:srgbClr val="232323"/>
                </a:solidFill>
              </a:defRPr>
            </a:lvl2pPr>
            <a:lvl3pPr>
              <a:spcBef>
                <a:spcPts val="1200"/>
              </a:spcBef>
              <a:defRPr sz="2800">
                <a:solidFill>
                  <a:srgbClr val="3B5F7D"/>
                </a:solidFill>
                <a:latin typeface="Noteworthy Light"/>
                <a:ea typeface="Noteworthy Light"/>
                <a:cs typeface="Noteworthy Light"/>
                <a:sym typeface="Noteworthy Light"/>
              </a:defRPr>
            </a:lvl3pPr>
            <a:lvl4pPr marL="0" indent="0">
              <a:buSzTx/>
              <a:buNone/>
              <a:defRPr sz="2400">
                <a:solidFill>
                  <a:srgbClr val="606060"/>
                </a:solidFill>
              </a:defRPr>
            </a:lvl4pPr>
            <a:lvl5pPr marL="0" indent="0">
              <a:buSzTx/>
              <a:buNone/>
              <a:defRPr sz="2400">
                <a:solidFill>
                  <a:srgbClr val="606060"/>
                </a:solidFill>
              </a:defRPr>
            </a:lvl5pPr>
          </a:lstStyle>
          <a:p>
            <a:pPr/>
            <a:r>
              <a:t>Body Level One</a:t>
            </a:r>
          </a:p>
          <a:p>
            <a:pPr lvl="1"/>
            <a:r>
              <a:t>Body Level Two</a:t>
            </a:r>
          </a:p>
          <a:p>
            <a:pPr lvl="2"/>
            <a:r>
              <a:t>Body Level Three</a:t>
            </a:r>
          </a:p>
          <a:p>
            <a:pPr lvl="3"/>
            <a:r>
              <a:t>Body Level Four</a:t>
            </a:r>
          </a:p>
          <a:p>
            <a:pPr lvl="4"/>
            <a:r>
              <a:t>Body Level Five</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white">
    <p:spTree>
      <p:nvGrpSpPr>
        <p:cNvPr id="1" name=""/>
        <p:cNvGrpSpPr/>
        <p:nvPr/>
      </p:nvGrpSpPr>
      <p:grpSpPr>
        <a:xfrm>
          <a:off x="0" y="0"/>
          <a:ext cx="0" cy="0"/>
          <a:chOff x="0" y="0"/>
          <a:chExt cx="0" cy="0"/>
        </a:xfrm>
      </p:grpSpPr>
      <p:sp>
        <p:nvSpPr>
          <p:cNvPr id="112" name="Master ADBoT - May 2019"/>
          <p:cNvSpPr txBox="1"/>
          <p:nvPr>
            <p:ph type="body" sz="quarter" idx="21"/>
          </p:nvPr>
        </p:nvSpPr>
        <p:spPr>
          <a:xfrm>
            <a:off x="1270482" y="9302750"/>
            <a:ext cx="5689601" cy="393700"/>
          </a:xfrm>
          <a:prstGeom prst="rect">
            <a:avLst/>
          </a:prstGeom>
        </p:spPr>
        <p:txBody>
          <a:bodyPr anchor="ctr">
            <a:spAutoFit/>
          </a:bodyPr>
          <a:lstStyle>
            <a:lvl1pPr marL="0" indent="0">
              <a:spcBef>
                <a:spcPts val="0"/>
              </a:spcBef>
              <a:buSzTx/>
              <a:buNone/>
              <a:defRPr sz="1800"/>
            </a:lvl1pPr>
          </a:lstStyle>
          <a:p>
            <a:pPr/>
            <a:r>
              <a:t>Master ADBoT - May 2019</a:t>
            </a:r>
          </a:p>
        </p:txBody>
      </p:sp>
      <p:sp>
        <p:nvSpPr>
          <p:cNvPr id="113" name="Enrico Bertolazzi"/>
          <p:cNvSpPr txBox="1"/>
          <p:nvPr>
            <p:ph type="body" sz="quarter" idx="22"/>
          </p:nvPr>
        </p:nvSpPr>
        <p:spPr>
          <a:xfrm>
            <a:off x="9537700" y="9340850"/>
            <a:ext cx="2743200" cy="330200"/>
          </a:xfrm>
          <a:prstGeom prst="rect">
            <a:avLst/>
          </a:prstGeom>
        </p:spPr>
        <p:txBody>
          <a:bodyPr anchor="ctr">
            <a:spAutoFit/>
          </a:bodyPr>
          <a:lstStyle>
            <a:lvl1pPr marL="0" indent="0" algn="r">
              <a:spcBef>
                <a:spcPts val="0"/>
              </a:spcBef>
              <a:buSzTx/>
              <a:buNone/>
              <a:defRPr sz="1400">
                <a:solidFill>
                  <a:srgbClr val="7A7A7A"/>
                </a:solidFill>
              </a:defRPr>
            </a:lvl1pPr>
          </a:lstStyle>
          <a:p>
            <a:pPr/>
            <a:r>
              <a:t>Enrico Bertolazzi</a:t>
            </a:r>
          </a:p>
        </p:txBody>
      </p:sp>
      <p:sp>
        <p:nvSpPr>
          <p:cNvPr id="114" name="Title Text"/>
          <p:cNvSpPr txBox="1"/>
          <p:nvPr>
            <p:ph type="title"/>
          </p:nvPr>
        </p:nvSpPr>
        <p:spPr>
          <a:prstGeom prst="rect">
            <a:avLst/>
          </a:prstGeom>
        </p:spPr>
        <p:txBody>
          <a:bodyPr/>
          <a:lstStyle/>
          <a:p>
            <a:pPr/>
            <a:r>
              <a:t>Title Text</a:t>
            </a:r>
          </a:p>
        </p:txBody>
      </p:sp>
      <p:sp>
        <p:nvSpPr>
          <p:cNvPr id="115" name="Slide Number"/>
          <p:cNvSpPr txBox="1"/>
          <p:nvPr>
            <p:ph type="sldNum" sz="quarter" idx="2"/>
          </p:nvPr>
        </p:nvSpPr>
        <p:spPr>
          <a:xfrm>
            <a:off x="12496800" y="9042400"/>
            <a:ext cx="3429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tif"/><Relationship Id="rId3" Type="http://schemas.openxmlformats.org/officeDocument/2006/relationships/image" Target="../media/image1.png"/><Relationship Id="rId4" Type="http://schemas.openxmlformats.org/officeDocument/2006/relationships/image" Target="../media/image2.tif"/><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Relationship Id="rId19" Type="http://schemas.openxmlformats.org/officeDocument/2006/relationships/slideLayout" Target="../slideLayouts/slideLayout13.xml"/><Relationship Id="rId20" Type="http://schemas.openxmlformats.org/officeDocument/2006/relationships/slideLayout" Target="../slideLayouts/slideLayout14.xml"/><Relationship Id="rId21" Type="http://schemas.openxmlformats.org/officeDocument/2006/relationships/slideLayout" Target="../slideLayouts/slideLayout15.xml"/><Relationship Id="rId22" Type="http://schemas.openxmlformats.org/officeDocument/2006/relationships/slideLayout" Target="../slideLayouts/slideLayout16.xml"/><Relationship Id="rId23" Type="http://schemas.openxmlformats.org/officeDocument/2006/relationships/slideLayout" Target="../slideLayouts/slideLayout17.xml"/><Relationship Id="rId24" Type="http://schemas.openxmlformats.org/officeDocument/2006/relationships/slideLayout" Target="../slideLayouts/slideLayout18.xml"/><Relationship Id="rId25" Type="http://schemas.openxmlformats.org/officeDocument/2006/relationships/slideLayout" Target="../slideLayouts/slideLayout19.xml"/><Relationship Id="rId26" Type="http://schemas.openxmlformats.org/officeDocument/2006/relationships/slideLayout" Target="../slideLayouts/slideLayout20.xml"/><Relationship Id="rId27" Type="http://schemas.openxmlformats.org/officeDocument/2006/relationships/slideLayout" Target="../slideLayouts/slideLayout21.xml"/><Relationship Id="rId28" Type="http://schemas.openxmlformats.org/officeDocument/2006/relationships/slideLayout" Target="../slideLayouts/slideLayout22.xml"/><Relationship Id="rId29" Type="http://schemas.openxmlformats.org/officeDocument/2006/relationships/slideLayout" Target="../slideLayouts/slideLayout23.xml"/><Relationship Id="rId30" Type="http://schemas.openxmlformats.org/officeDocument/2006/relationships/slideLayout" Target="../slideLayouts/slideLayout24.xml"/><Relationship Id="rId31" Type="http://schemas.openxmlformats.org/officeDocument/2006/relationships/slideLayout" Target="../slideLayouts/slideLayout25.xml"/><Relationship Id="rId32"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1269793" y="9250676"/>
            <a:ext cx="11013786" cy="232"/>
          </a:xfrm>
          <a:prstGeom prst="line">
            <a:avLst/>
          </a:prstGeom>
          <a:ln w="38100">
            <a:solidFill>
              <a:srgbClr val="0680BF"/>
            </a:solidFill>
            <a:miter lim="400000"/>
          </a:ln>
        </p:spPr>
        <p:txBody>
          <a:bodyPr lIns="0" tIns="0" rIns="0" bIns="0"/>
          <a:lstStyle/>
          <a:p>
            <a:pPr algn="l" defTabSz="457200">
              <a:defRPr sz="1200">
                <a:solidFill>
                  <a:srgbClr val="000000"/>
                </a:solidFill>
                <a:latin typeface="Helvetica"/>
                <a:ea typeface="Helvetica"/>
                <a:cs typeface="Helvetica"/>
                <a:sym typeface="Helvetica"/>
              </a:defRPr>
            </a:pPr>
          </a:p>
        </p:txBody>
      </p:sp>
      <p:grpSp>
        <p:nvGrpSpPr>
          <p:cNvPr id="5" name="Group"/>
          <p:cNvGrpSpPr/>
          <p:nvPr/>
        </p:nvGrpSpPr>
        <p:grpSpPr>
          <a:xfrm>
            <a:off x="6959600" y="9256014"/>
            <a:ext cx="2191513" cy="508001"/>
            <a:chOff x="0" y="0"/>
            <a:chExt cx="2191512" cy="508000"/>
          </a:xfrm>
        </p:grpSpPr>
        <p:sp>
          <p:nvSpPr>
            <p:cNvPr id="3" name="University of Trento"/>
            <p:cNvSpPr txBox="1"/>
            <p:nvPr/>
          </p:nvSpPr>
          <p:spPr>
            <a:xfrm>
              <a:off x="520073" y="110235"/>
              <a:ext cx="1671440"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400">
                  <a:solidFill>
                    <a:srgbClr val="929292"/>
                  </a:solidFill>
                  <a:latin typeface="Friz Quadrata BT"/>
                  <a:ea typeface="Friz Quadrata BT"/>
                  <a:cs typeface="Friz Quadrata BT"/>
                  <a:sym typeface="Friz Quadrata BT"/>
                </a:defRPr>
              </a:lvl1pPr>
            </a:lstStyle>
            <a:p>
              <a:pPr/>
              <a:r>
                <a:t>University of Trento</a:t>
              </a:r>
            </a:p>
          </p:txBody>
        </p:sp>
        <p:pic>
          <p:nvPicPr>
            <p:cNvPr id="4" name="sigillo_nero_bkgrnd_transp.tiff" descr="sigillo_nero_bkgrnd_transp.tiff"/>
            <p:cNvPicPr>
              <a:picLocks noChangeAspect="1"/>
            </p:cNvPicPr>
            <p:nvPr/>
          </p:nvPicPr>
          <p:blipFill>
            <a:blip r:embed="rId2">
              <a:extLst/>
            </a:blip>
            <a:stretch>
              <a:fillRect/>
            </a:stretch>
          </p:blipFill>
          <p:spPr>
            <a:xfrm>
              <a:off x="0" y="0"/>
              <a:ext cx="533400" cy="508000"/>
            </a:xfrm>
            <a:prstGeom prst="rect">
              <a:avLst/>
            </a:prstGeom>
            <a:ln w="12700" cap="flat">
              <a:noFill/>
              <a:miter lim="400000"/>
            </a:ln>
            <a:effectLst/>
          </p:spPr>
        </p:pic>
      </p:grpSp>
      <p:pic>
        <p:nvPicPr>
          <p:cNvPr id="6" name="Line Line" descr="Line Line"/>
          <p:cNvPicPr>
            <a:picLocks noChangeAspect="0"/>
          </p:cNvPicPr>
          <p:nvPr/>
        </p:nvPicPr>
        <p:blipFill>
          <a:blip r:embed="rId3">
            <a:extLst/>
          </a:blip>
          <a:stretch>
            <a:fillRect/>
          </a:stretch>
        </p:blipFill>
        <p:spPr>
          <a:xfrm>
            <a:off x="584200" y="1574800"/>
            <a:ext cx="11747500" cy="101600"/>
          </a:xfrm>
          <a:prstGeom prst="rect">
            <a:avLst/>
          </a:prstGeom>
        </p:spPr>
      </p:pic>
      <p:sp>
        <p:nvSpPr>
          <p:cNvPr id="8" name="Title Text"/>
          <p:cNvSpPr txBox="1"/>
          <p:nvPr>
            <p:ph type="title"/>
          </p:nvPr>
        </p:nvSpPr>
        <p:spPr>
          <a:xfrm>
            <a:off x="635000" y="0"/>
            <a:ext cx="11645900" cy="1536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9" name="Body Level One…"/>
          <p:cNvSpPr txBox="1"/>
          <p:nvPr>
            <p:ph type="body" idx="1"/>
          </p:nvPr>
        </p:nvSpPr>
        <p:spPr>
          <a:xfrm>
            <a:off x="635000" y="1739900"/>
            <a:ext cx="11645900" cy="707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buBlip>
                <a:blip r:embed="rId4"/>
              </a:buBlip>
            </a:lvl1pPr>
            <a:lvl2pPr marL="762000" indent="-381000">
              <a:spcBef>
                <a:spcPts val="600"/>
              </a:spcBef>
              <a:buSzPct val="50000"/>
              <a:buBlip>
                <a:blip r:embed="rId5"/>
              </a:buBlip>
              <a:defRPr b="0" sz="2800">
                <a:solidFill>
                  <a:srgbClr val="000000"/>
                </a:solidFill>
              </a:defRPr>
            </a:lvl2pPr>
            <a:lvl3pPr marL="0" indent="0">
              <a:spcBef>
                <a:spcPts val="600"/>
              </a:spcBef>
              <a:buSzTx/>
              <a:buNone/>
              <a:defRPr b="0" sz="2400">
                <a:solidFill>
                  <a:srgbClr val="000000"/>
                </a:solidFill>
              </a:defRPr>
            </a:lvl3pPr>
            <a:lvl4pPr marL="1066800" indent="-304800">
              <a:spcBef>
                <a:spcPts val="600"/>
              </a:spcBef>
              <a:buSzPct val="50000"/>
              <a:buBlip>
                <a:blip r:embed="rId6"/>
              </a:buBlip>
              <a:defRPr b="0" sz="2200">
                <a:solidFill>
                  <a:srgbClr val="000000"/>
                </a:solidFill>
              </a:defRPr>
            </a:lvl4pPr>
            <a:lvl5pPr marL="1066800" indent="-304800">
              <a:spcBef>
                <a:spcPts val="600"/>
              </a:spcBef>
              <a:buSzPct val="50000"/>
              <a:buBlip>
                <a:blip r:embed="rId6"/>
              </a:buBlip>
              <a:defRPr b="0" sz="22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2484100" y="9042400"/>
            <a:ext cx="342900" cy="368300"/>
          </a:xfrm>
          <a:prstGeom prst="rect">
            <a:avLst/>
          </a:prstGeom>
          <a:ln w="12700">
            <a:miter lim="400000"/>
          </a:ln>
        </p:spPr>
        <p:txBody>
          <a:bodyPr wrap="none" lIns="50800" tIns="50800" rIns="50800" bIns="50800">
            <a:spAutoFit/>
          </a:bodyPr>
          <a:lstStyle>
            <a:lvl1pPr>
              <a:defRPr sz="1800">
                <a:solidFill>
                  <a:srgbClr val="000000"/>
                </a:solidFill>
                <a:latin typeface="Gill Sans"/>
                <a:ea typeface="Gill Sans"/>
                <a:cs typeface="Gill Sans"/>
                <a:sym typeface="Gill San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 id="2147483665" r:id="rId23"/>
    <p:sldLayoutId id="2147483666" r:id="rId24"/>
    <p:sldLayoutId id="2147483667" r:id="rId25"/>
    <p:sldLayoutId id="2147483668" r:id="rId26"/>
    <p:sldLayoutId id="2147483669" r:id="rId27"/>
    <p:sldLayoutId id="2147483670" r:id="rId28"/>
    <p:sldLayoutId id="2147483671" r:id="rId29"/>
    <p:sldLayoutId id="2147483672" r:id="rId30"/>
    <p:sldLayoutId id="2147483673" r:id="rId31"/>
    <p:sldLayoutId id="2147483674" r:id="rId32"/>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1" baseline="0" cap="small" i="0" spc="0" strike="noStrike" sz="6400" u="none">
          <a:solidFill>
            <a:srgbClr val="3B5F7D"/>
          </a:solidFill>
          <a:uFillTx/>
          <a:latin typeface="+mn-lt"/>
          <a:ea typeface="+mn-ea"/>
          <a:cs typeface="+mn-cs"/>
          <a:sym typeface="Caviar Dreams"/>
        </a:defRPr>
      </a:lvl1pPr>
      <a:lvl2pPr marL="0" marR="0" indent="228600" algn="l" defTabSz="584200" rtl="0" latinLnBrk="0">
        <a:lnSpc>
          <a:spcPct val="100000"/>
        </a:lnSpc>
        <a:spcBef>
          <a:spcPts val="0"/>
        </a:spcBef>
        <a:spcAft>
          <a:spcPts val="0"/>
        </a:spcAft>
        <a:buClrTx/>
        <a:buSzTx/>
        <a:buFontTx/>
        <a:buNone/>
        <a:tabLst/>
        <a:defRPr b="1" baseline="0" cap="small" i="0" spc="0" strike="noStrike" sz="6400" u="none">
          <a:solidFill>
            <a:srgbClr val="3B5F7D"/>
          </a:solidFill>
          <a:uFillTx/>
          <a:latin typeface="+mn-lt"/>
          <a:ea typeface="+mn-ea"/>
          <a:cs typeface="+mn-cs"/>
          <a:sym typeface="Caviar Dreams"/>
        </a:defRPr>
      </a:lvl2pPr>
      <a:lvl3pPr marL="0" marR="0" indent="457200" algn="l" defTabSz="584200" rtl="0" latinLnBrk="0">
        <a:lnSpc>
          <a:spcPct val="100000"/>
        </a:lnSpc>
        <a:spcBef>
          <a:spcPts val="0"/>
        </a:spcBef>
        <a:spcAft>
          <a:spcPts val="0"/>
        </a:spcAft>
        <a:buClrTx/>
        <a:buSzTx/>
        <a:buFontTx/>
        <a:buNone/>
        <a:tabLst/>
        <a:defRPr b="1" baseline="0" cap="small" i="0" spc="0" strike="noStrike" sz="6400" u="none">
          <a:solidFill>
            <a:srgbClr val="3B5F7D"/>
          </a:solidFill>
          <a:uFillTx/>
          <a:latin typeface="+mn-lt"/>
          <a:ea typeface="+mn-ea"/>
          <a:cs typeface="+mn-cs"/>
          <a:sym typeface="Caviar Dreams"/>
        </a:defRPr>
      </a:lvl3pPr>
      <a:lvl4pPr marL="0" marR="0" indent="685800" algn="l" defTabSz="584200" rtl="0" latinLnBrk="0">
        <a:lnSpc>
          <a:spcPct val="100000"/>
        </a:lnSpc>
        <a:spcBef>
          <a:spcPts val="0"/>
        </a:spcBef>
        <a:spcAft>
          <a:spcPts val="0"/>
        </a:spcAft>
        <a:buClrTx/>
        <a:buSzTx/>
        <a:buFontTx/>
        <a:buNone/>
        <a:tabLst/>
        <a:defRPr b="1" baseline="0" cap="small" i="0" spc="0" strike="noStrike" sz="6400" u="none">
          <a:solidFill>
            <a:srgbClr val="3B5F7D"/>
          </a:solidFill>
          <a:uFillTx/>
          <a:latin typeface="+mn-lt"/>
          <a:ea typeface="+mn-ea"/>
          <a:cs typeface="+mn-cs"/>
          <a:sym typeface="Caviar Dreams"/>
        </a:defRPr>
      </a:lvl4pPr>
      <a:lvl5pPr marL="0" marR="0" indent="914400" algn="l" defTabSz="584200" rtl="0" latinLnBrk="0">
        <a:lnSpc>
          <a:spcPct val="100000"/>
        </a:lnSpc>
        <a:spcBef>
          <a:spcPts val="0"/>
        </a:spcBef>
        <a:spcAft>
          <a:spcPts val="0"/>
        </a:spcAft>
        <a:buClrTx/>
        <a:buSzTx/>
        <a:buFontTx/>
        <a:buNone/>
        <a:tabLst/>
        <a:defRPr b="1" baseline="0" cap="small" i="0" spc="0" strike="noStrike" sz="6400" u="none">
          <a:solidFill>
            <a:srgbClr val="3B5F7D"/>
          </a:solidFill>
          <a:uFillTx/>
          <a:latin typeface="+mn-lt"/>
          <a:ea typeface="+mn-ea"/>
          <a:cs typeface="+mn-cs"/>
          <a:sym typeface="Caviar Dreams"/>
        </a:defRPr>
      </a:lvl5pPr>
      <a:lvl6pPr marL="0" marR="0" indent="1143000" algn="l" defTabSz="584200" rtl="0" latinLnBrk="0">
        <a:lnSpc>
          <a:spcPct val="100000"/>
        </a:lnSpc>
        <a:spcBef>
          <a:spcPts val="0"/>
        </a:spcBef>
        <a:spcAft>
          <a:spcPts val="0"/>
        </a:spcAft>
        <a:buClrTx/>
        <a:buSzTx/>
        <a:buFontTx/>
        <a:buNone/>
        <a:tabLst/>
        <a:defRPr b="1" baseline="0" cap="small" i="0" spc="0" strike="noStrike" sz="6400" u="none">
          <a:solidFill>
            <a:srgbClr val="3B5F7D"/>
          </a:solidFill>
          <a:uFillTx/>
          <a:latin typeface="+mn-lt"/>
          <a:ea typeface="+mn-ea"/>
          <a:cs typeface="+mn-cs"/>
          <a:sym typeface="Caviar Dreams"/>
        </a:defRPr>
      </a:lvl6pPr>
      <a:lvl7pPr marL="0" marR="0" indent="1371600" algn="l" defTabSz="584200" rtl="0" latinLnBrk="0">
        <a:lnSpc>
          <a:spcPct val="100000"/>
        </a:lnSpc>
        <a:spcBef>
          <a:spcPts val="0"/>
        </a:spcBef>
        <a:spcAft>
          <a:spcPts val="0"/>
        </a:spcAft>
        <a:buClrTx/>
        <a:buSzTx/>
        <a:buFontTx/>
        <a:buNone/>
        <a:tabLst/>
        <a:defRPr b="1" baseline="0" cap="small" i="0" spc="0" strike="noStrike" sz="6400" u="none">
          <a:solidFill>
            <a:srgbClr val="3B5F7D"/>
          </a:solidFill>
          <a:uFillTx/>
          <a:latin typeface="+mn-lt"/>
          <a:ea typeface="+mn-ea"/>
          <a:cs typeface="+mn-cs"/>
          <a:sym typeface="Caviar Dreams"/>
        </a:defRPr>
      </a:lvl7pPr>
      <a:lvl8pPr marL="0" marR="0" indent="1600200" algn="l" defTabSz="584200" rtl="0" latinLnBrk="0">
        <a:lnSpc>
          <a:spcPct val="100000"/>
        </a:lnSpc>
        <a:spcBef>
          <a:spcPts val="0"/>
        </a:spcBef>
        <a:spcAft>
          <a:spcPts val="0"/>
        </a:spcAft>
        <a:buClrTx/>
        <a:buSzTx/>
        <a:buFontTx/>
        <a:buNone/>
        <a:tabLst/>
        <a:defRPr b="1" baseline="0" cap="small" i="0" spc="0" strike="noStrike" sz="6400" u="none">
          <a:solidFill>
            <a:srgbClr val="3B5F7D"/>
          </a:solidFill>
          <a:uFillTx/>
          <a:latin typeface="+mn-lt"/>
          <a:ea typeface="+mn-ea"/>
          <a:cs typeface="+mn-cs"/>
          <a:sym typeface="Caviar Dreams"/>
        </a:defRPr>
      </a:lvl8pPr>
      <a:lvl9pPr marL="0" marR="0" indent="1828800" algn="l" defTabSz="584200" rtl="0" latinLnBrk="0">
        <a:lnSpc>
          <a:spcPct val="100000"/>
        </a:lnSpc>
        <a:spcBef>
          <a:spcPts val="0"/>
        </a:spcBef>
        <a:spcAft>
          <a:spcPts val="0"/>
        </a:spcAft>
        <a:buClrTx/>
        <a:buSzTx/>
        <a:buFontTx/>
        <a:buNone/>
        <a:tabLst/>
        <a:defRPr b="1" baseline="0" cap="small" i="0" spc="0" strike="noStrike" sz="6400" u="none">
          <a:solidFill>
            <a:srgbClr val="3B5F7D"/>
          </a:solidFill>
          <a:uFillTx/>
          <a:latin typeface="+mn-lt"/>
          <a:ea typeface="+mn-ea"/>
          <a:cs typeface="+mn-cs"/>
          <a:sym typeface="Caviar Dreams"/>
        </a:defRPr>
      </a:lvl9pPr>
    </p:titleStyle>
    <p:bodyStyle>
      <a:lvl1pPr marL="352777" marR="0" indent="-352777" algn="l" defTabSz="584200" latinLnBrk="0">
        <a:lnSpc>
          <a:spcPct val="100000"/>
        </a:lnSpc>
        <a:spcBef>
          <a:spcPts val="1200"/>
        </a:spcBef>
        <a:spcAft>
          <a:spcPts val="0"/>
        </a:spcAft>
        <a:buClrTx/>
        <a:buSzPct val="70000"/>
        <a:buFontTx/>
        <a:buBlip>
          <a:blip r:embed="rId4"/>
        </a:buBlip>
        <a:tabLst/>
        <a:defRPr b="1" baseline="0" cap="none" i="0" spc="0" strike="noStrike" sz="2500" u="none">
          <a:solidFill>
            <a:srgbClr val="009BEB"/>
          </a:solidFill>
          <a:uFillTx/>
          <a:latin typeface="+mn-lt"/>
          <a:ea typeface="+mn-ea"/>
          <a:cs typeface="+mn-cs"/>
          <a:sym typeface="Caviar Dreams"/>
        </a:defRPr>
      </a:lvl1pPr>
      <a:lvl2pPr marL="721178" marR="0" indent="-340178" algn="l" defTabSz="584200" latinLnBrk="0">
        <a:lnSpc>
          <a:spcPct val="100000"/>
        </a:lnSpc>
        <a:spcBef>
          <a:spcPts val="1200"/>
        </a:spcBef>
        <a:spcAft>
          <a:spcPts val="0"/>
        </a:spcAft>
        <a:buClrTx/>
        <a:buSzPct val="70000"/>
        <a:buFontTx/>
        <a:buBlip>
          <a:blip r:embed="rId4"/>
        </a:buBlip>
        <a:tabLst/>
        <a:defRPr b="1" baseline="0" cap="none" i="0" spc="0" strike="noStrike" sz="2500" u="none">
          <a:solidFill>
            <a:srgbClr val="009BEB"/>
          </a:solidFill>
          <a:uFillTx/>
          <a:latin typeface="+mn-lt"/>
          <a:ea typeface="+mn-ea"/>
          <a:cs typeface="+mn-cs"/>
          <a:sym typeface="Caviar Dreams"/>
        </a:defRPr>
      </a:lvl2pPr>
      <a:lvl3pPr marL="806979" marR="0" indent="-806979" algn="l" defTabSz="584200" latinLnBrk="0">
        <a:lnSpc>
          <a:spcPct val="100000"/>
        </a:lnSpc>
        <a:spcBef>
          <a:spcPts val="1200"/>
        </a:spcBef>
        <a:spcAft>
          <a:spcPts val="0"/>
        </a:spcAft>
        <a:buClrTx/>
        <a:buSzPct val="70000"/>
        <a:buFontTx/>
        <a:buBlip>
          <a:blip r:embed="rId4"/>
        </a:buBlip>
        <a:tabLst/>
        <a:defRPr b="1" baseline="0" cap="none" i="0" spc="0" strike="noStrike" sz="2500" u="none">
          <a:solidFill>
            <a:srgbClr val="009BEB"/>
          </a:solidFill>
          <a:uFillTx/>
          <a:latin typeface="+mn-lt"/>
          <a:ea typeface="+mn-ea"/>
          <a:cs typeface="+mn-cs"/>
          <a:sym typeface="Caviar Dreams"/>
        </a:defRPr>
      </a:lvl3pPr>
      <a:lvl4pPr marL="1108363" marR="0" indent="-346363" algn="l" defTabSz="584200" latinLnBrk="0">
        <a:lnSpc>
          <a:spcPct val="100000"/>
        </a:lnSpc>
        <a:spcBef>
          <a:spcPts val="1200"/>
        </a:spcBef>
        <a:spcAft>
          <a:spcPts val="0"/>
        </a:spcAft>
        <a:buClrTx/>
        <a:buSzPct val="70000"/>
        <a:buFontTx/>
        <a:buBlip>
          <a:blip r:embed="rId4"/>
        </a:buBlip>
        <a:tabLst/>
        <a:defRPr b="1" baseline="0" cap="none" i="0" spc="0" strike="noStrike" sz="2500" u="none">
          <a:solidFill>
            <a:srgbClr val="009BEB"/>
          </a:solidFill>
          <a:uFillTx/>
          <a:latin typeface="+mn-lt"/>
          <a:ea typeface="+mn-ea"/>
          <a:cs typeface="+mn-cs"/>
          <a:sym typeface="Caviar Dreams"/>
        </a:defRPr>
      </a:lvl4pPr>
      <a:lvl5pPr marL="1108363" marR="0" indent="-346363" algn="l" defTabSz="584200" latinLnBrk="0">
        <a:lnSpc>
          <a:spcPct val="100000"/>
        </a:lnSpc>
        <a:spcBef>
          <a:spcPts val="1200"/>
        </a:spcBef>
        <a:spcAft>
          <a:spcPts val="0"/>
        </a:spcAft>
        <a:buClrTx/>
        <a:buSzPct val="70000"/>
        <a:buFontTx/>
        <a:buBlip>
          <a:blip r:embed="rId4"/>
        </a:buBlip>
        <a:tabLst/>
        <a:defRPr b="1" baseline="0" cap="none" i="0" spc="0" strike="noStrike" sz="2500" u="none">
          <a:solidFill>
            <a:srgbClr val="009BEB"/>
          </a:solidFill>
          <a:uFillTx/>
          <a:latin typeface="+mn-lt"/>
          <a:ea typeface="+mn-ea"/>
          <a:cs typeface="+mn-cs"/>
          <a:sym typeface="Caviar Dreams"/>
        </a:defRPr>
      </a:lvl5pPr>
      <a:lvl6pPr marL="1108363" marR="0" indent="-346363" algn="l" defTabSz="584200" latinLnBrk="0">
        <a:lnSpc>
          <a:spcPct val="100000"/>
        </a:lnSpc>
        <a:spcBef>
          <a:spcPts val="1200"/>
        </a:spcBef>
        <a:spcAft>
          <a:spcPts val="0"/>
        </a:spcAft>
        <a:buClrTx/>
        <a:buSzPct val="70000"/>
        <a:buFontTx/>
        <a:buBlip>
          <a:blip r:embed="rId4"/>
        </a:buBlip>
        <a:tabLst/>
        <a:defRPr b="1" baseline="0" cap="none" i="0" spc="0" strike="noStrike" sz="2500" u="none">
          <a:solidFill>
            <a:srgbClr val="009BEB"/>
          </a:solidFill>
          <a:uFillTx/>
          <a:latin typeface="+mn-lt"/>
          <a:ea typeface="+mn-ea"/>
          <a:cs typeface="+mn-cs"/>
          <a:sym typeface="Caviar Dreams"/>
        </a:defRPr>
      </a:lvl6pPr>
      <a:lvl7pPr marL="1108363" marR="0" indent="-346363" algn="l" defTabSz="584200" latinLnBrk="0">
        <a:lnSpc>
          <a:spcPct val="100000"/>
        </a:lnSpc>
        <a:spcBef>
          <a:spcPts val="1200"/>
        </a:spcBef>
        <a:spcAft>
          <a:spcPts val="0"/>
        </a:spcAft>
        <a:buClrTx/>
        <a:buSzPct val="70000"/>
        <a:buFontTx/>
        <a:buBlip>
          <a:blip r:embed="rId4"/>
        </a:buBlip>
        <a:tabLst/>
        <a:defRPr b="1" baseline="0" cap="none" i="0" spc="0" strike="noStrike" sz="2500" u="none">
          <a:solidFill>
            <a:srgbClr val="009BEB"/>
          </a:solidFill>
          <a:uFillTx/>
          <a:latin typeface="+mn-lt"/>
          <a:ea typeface="+mn-ea"/>
          <a:cs typeface="+mn-cs"/>
          <a:sym typeface="Caviar Dreams"/>
        </a:defRPr>
      </a:lvl7pPr>
      <a:lvl8pPr marL="1108363" marR="0" indent="-346363" algn="l" defTabSz="584200" latinLnBrk="0">
        <a:lnSpc>
          <a:spcPct val="100000"/>
        </a:lnSpc>
        <a:spcBef>
          <a:spcPts val="1200"/>
        </a:spcBef>
        <a:spcAft>
          <a:spcPts val="0"/>
        </a:spcAft>
        <a:buClrTx/>
        <a:buSzPct val="70000"/>
        <a:buFontTx/>
        <a:buBlip>
          <a:blip r:embed="rId4"/>
        </a:buBlip>
        <a:tabLst/>
        <a:defRPr b="1" baseline="0" cap="none" i="0" spc="0" strike="noStrike" sz="2500" u="none">
          <a:solidFill>
            <a:srgbClr val="009BEB"/>
          </a:solidFill>
          <a:uFillTx/>
          <a:latin typeface="+mn-lt"/>
          <a:ea typeface="+mn-ea"/>
          <a:cs typeface="+mn-cs"/>
          <a:sym typeface="Caviar Dreams"/>
        </a:defRPr>
      </a:lvl8pPr>
      <a:lvl9pPr marL="1108363" marR="0" indent="-346363" algn="l" defTabSz="584200" latinLnBrk="0">
        <a:lnSpc>
          <a:spcPct val="100000"/>
        </a:lnSpc>
        <a:spcBef>
          <a:spcPts val="1200"/>
        </a:spcBef>
        <a:spcAft>
          <a:spcPts val="0"/>
        </a:spcAft>
        <a:buClrTx/>
        <a:buSzPct val="70000"/>
        <a:buFontTx/>
        <a:buBlip>
          <a:blip r:embed="rId4"/>
        </a:buBlip>
        <a:tabLst/>
        <a:defRPr b="1" baseline="0" cap="none" i="0" spc="0" strike="noStrike" sz="2500" u="none">
          <a:solidFill>
            <a:srgbClr val="009BEB"/>
          </a:solidFill>
          <a:uFillTx/>
          <a:latin typeface="+mn-lt"/>
          <a:ea typeface="+mn-ea"/>
          <a:cs typeface="+mn-cs"/>
          <a:sym typeface="Caviar Dreams"/>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 Id="rId3"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 Id="rId3"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 Id="rId3"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 Id="rId3"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png"/><Relationship Id="rId3"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png"/><Relationship Id="rId3"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png"/><Relationship Id="rId3" Type="http://schemas.openxmlformats.org/officeDocument/2006/relationships/image" Target="../media/image2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2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0.png"/><Relationship Id="rId3" Type="http://schemas.openxmlformats.org/officeDocument/2006/relationships/image" Target="../media/image3.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 Id="rId3" Type="http://schemas.openxmlformats.org/officeDocument/2006/relationships/image" Target="../media/image2.png"/><Relationship Id="rId4" Type="http://schemas.openxmlformats.org/officeDocument/2006/relationships/hyperlink" Target="https://gitlab.com/zsaleeba/picoc" TargetMode="External"/><Relationship Id="rId5" Type="http://schemas.openxmlformats.org/officeDocument/2006/relationships/hyperlink" Target="http://www.softintegration.com"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4.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5.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png"/><Relationship Id="rId3" Type="http://schemas.openxmlformats.org/officeDocument/2006/relationships/image" Target="../media/image67.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8.png"/><Relationship Id="rId3" Type="http://schemas.openxmlformats.org/officeDocument/2006/relationships/image" Target="../media/image69.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0.png"/><Relationship Id="rId3" Type="http://schemas.openxmlformats.org/officeDocument/2006/relationships/image" Target="../media/image7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8.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hyperlink" Target="http://www.cplusplus.com/reference/cstdio/printf/?kw=printf" TargetMode="External"/></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6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jpeg"/></Relationships>

</file>

<file path=ppt/slides/_rels/slide6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 Id="rId3" Type="http://schemas.openxmlformats.org/officeDocument/2006/relationships/image" Target="../media/image2.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 Id="rId3" Type="http://schemas.openxmlformats.org/officeDocument/2006/relationships/image" Target="../media/image2.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 Id="rId3" Type="http://schemas.openxmlformats.org/officeDocument/2006/relationships/image" Target="../media/image2.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7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jpeg"/></Relationships>

</file>

<file path=ppt/slides/_rels/slide7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hyperlink" Target="https://en.cppreference.com/w/c/memory" TargetMode="External"/><Relationship Id="rId4" Type="http://schemas.openxmlformats.org/officeDocument/2006/relationships/hyperlink" Target="https://en.cppreference.com/w/c/program" TargetMode="External"/><Relationship Id="rId5" Type="http://schemas.openxmlformats.org/officeDocument/2006/relationships/hyperlink" Target="https://en.cppreference.com/w/c/string" TargetMode="External"/><Relationship Id="rId6" Type="http://schemas.openxmlformats.org/officeDocument/2006/relationships/hyperlink" Target="https://en.cppreference.com/w/c/numeric/random" TargetMode="External"/><Relationship Id="rId7" Type="http://schemas.openxmlformats.org/officeDocument/2006/relationships/hyperlink" Target="https://en.cppreference.com/w/c/types/ptrdiff_t" TargetMode="External"/></Relationships>

</file>

<file path=ppt/slides/_rels/slide7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Master ADBoT - May 2019"/>
          <p:cNvSpPr txBox="1"/>
          <p:nvPr>
            <p:ph type="body" idx="23"/>
          </p:nvPr>
        </p:nvSpPr>
        <p:spPr>
          <a:prstGeom prst="rect">
            <a:avLst/>
          </a:prstGeom>
        </p:spPr>
        <p:txBody>
          <a:bodyPr/>
          <a:lstStyle/>
          <a:p>
            <a:pPr/>
            <a:r>
              <a:t>Master ADBoT - May 2019</a:t>
            </a:r>
          </a:p>
        </p:txBody>
      </p:sp>
      <p:sp>
        <p:nvSpPr>
          <p:cNvPr id="385" name="Enrico Bertolazzi"/>
          <p:cNvSpPr txBox="1"/>
          <p:nvPr>
            <p:ph type="body" idx="24"/>
          </p:nvPr>
        </p:nvSpPr>
        <p:spPr>
          <a:prstGeom prst="rect">
            <a:avLst/>
          </a:prstGeom>
        </p:spPr>
        <p:txBody>
          <a:bodyPr/>
          <a:lstStyle/>
          <a:p>
            <a:pPr/>
            <a:r>
              <a:t>Enrico Bertolazzi</a:t>
            </a:r>
          </a:p>
        </p:txBody>
      </p:sp>
      <p:sp>
        <p:nvSpPr>
          <p:cNvPr id="386" name="CRASH COURSE ON C"/>
          <p:cNvSpPr txBox="1"/>
          <p:nvPr>
            <p:ph type="title"/>
          </p:nvPr>
        </p:nvSpPr>
        <p:spPr>
          <a:xfrm>
            <a:off x="673100" y="5499100"/>
            <a:ext cx="11645900" cy="3022600"/>
          </a:xfrm>
          <a:prstGeom prst="rect">
            <a:avLst/>
          </a:prstGeom>
        </p:spPr>
        <p:txBody>
          <a:bodyPr>
            <a:normAutofit fontScale="100000" lnSpcReduction="0"/>
          </a:bodyPr>
          <a:lstStyle/>
          <a:p>
            <a:pPr/>
            <a:r>
              <a:t>CRASH COURSE ON C</a:t>
            </a:r>
          </a:p>
        </p:txBody>
      </p:sp>
      <p:sp>
        <p:nvSpPr>
          <p:cNvPr id="3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8" name="Enrico Bertolazzi"/>
          <p:cNvSpPr txBox="1"/>
          <p:nvPr>
            <p:ph type="body" sz="quarter" idx="1"/>
          </p:nvPr>
        </p:nvSpPr>
        <p:spPr>
          <a:prstGeom prst="rect">
            <a:avLst/>
          </a:prstGeom>
        </p:spPr>
        <p:txBody>
          <a:bodyPr/>
          <a:lstStyle/>
          <a:p>
            <a:pPr/>
            <a:r>
              <a:t>Enrico Bertolazzi</a:t>
            </a:r>
          </a:p>
        </p:txBody>
      </p:sp>
      <p:pic>
        <p:nvPicPr>
          <p:cNvPr id="389" name="source-code-583537_1920.jpg" descr="source-code-583537_1920.jpg"/>
          <p:cNvPicPr>
            <a:picLocks noChangeAspect="1"/>
          </p:cNvPicPr>
          <p:nvPr/>
        </p:nvPicPr>
        <p:blipFill>
          <a:blip r:embed="rId2">
            <a:extLst/>
          </a:blip>
          <a:stretch>
            <a:fillRect/>
          </a:stretch>
        </p:blipFill>
        <p:spPr>
          <a:xfrm>
            <a:off x="0" y="-1072"/>
            <a:ext cx="13004800" cy="735584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Master ADBoT - May 2019"/>
          <p:cNvSpPr txBox="1"/>
          <p:nvPr>
            <p:ph type="body" idx="21"/>
          </p:nvPr>
        </p:nvSpPr>
        <p:spPr>
          <a:prstGeom prst="rect">
            <a:avLst/>
          </a:prstGeom>
        </p:spPr>
        <p:txBody>
          <a:bodyPr/>
          <a:lstStyle/>
          <a:p>
            <a:pPr/>
            <a:r>
              <a:t>Master ADBoT - May 2019</a:t>
            </a:r>
          </a:p>
        </p:txBody>
      </p:sp>
      <p:sp>
        <p:nvSpPr>
          <p:cNvPr id="444" name="Enrico Bertolazzi"/>
          <p:cNvSpPr txBox="1"/>
          <p:nvPr>
            <p:ph type="body" idx="22"/>
          </p:nvPr>
        </p:nvSpPr>
        <p:spPr>
          <a:prstGeom prst="rect">
            <a:avLst/>
          </a:prstGeom>
        </p:spPr>
        <p:txBody>
          <a:bodyPr/>
          <a:lstStyle/>
          <a:p>
            <a:pPr/>
            <a:r>
              <a:t>Enrico Bertolazzi</a:t>
            </a:r>
          </a:p>
        </p:txBody>
      </p:sp>
      <p:sp>
        <p:nvSpPr>
          <p:cNvPr id="445" name="memory storage specification"/>
          <p:cNvSpPr txBox="1"/>
          <p:nvPr>
            <p:ph type="title"/>
          </p:nvPr>
        </p:nvSpPr>
        <p:spPr>
          <a:prstGeom prst="rect">
            <a:avLst/>
          </a:prstGeom>
        </p:spPr>
        <p:txBody>
          <a:bodyPr/>
          <a:lstStyle/>
          <a:p>
            <a:pPr/>
            <a:r>
              <a:t>memory storage specification</a:t>
            </a:r>
          </a:p>
        </p:txBody>
      </p:sp>
      <p:sp>
        <p:nvSpPr>
          <p:cNvPr id="446" name="extern…"/>
          <p:cNvSpPr txBox="1"/>
          <p:nvPr>
            <p:ph type="body" idx="1"/>
          </p:nvPr>
        </p:nvSpPr>
        <p:spPr>
          <a:prstGeom prst="rect">
            <a:avLst/>
          </a:prstGeom>
        </p:spPr>
        <p:txBody>
          <a:bodyPr/>
          <a:lstStyle/>
          <a:p>
            <a:pPr>
              <a:buBlip>
                <a:blip r:embed="rId2"/>
              </a:buBlip>
              <a:defRPr b="1"/>
            </a:pPr>
            <a:r>
              <a:t>extern</a:t>
            </a:r>
          </a:p>
          <a:p>
            <a:pPr lvl="1"/>
            <a:r>
              <a:t>In front of a variable declaration specify that the data is not stored in this unit but somewhere else. The data will be available to the unit code after the linking phase</a:t>
            </a:r>
          </a:p>
          <a:p>
            <a:pPr>
              <a:buBlip>
                <a:blip r:embed="rId2"/>
              </a:buBlip>
              <a:defRPr b="1"/>
            </a:pPr>
            <a:r>
              <a:t>static</a:t>
            </a:r>
          </a:p>
          <a:p>
            <a:pPr lvl="1"/>
            <a:r>
              <a:t>The data is available ONLY on the function in the specific source code. No external symbol are generated</a:t>
            </a:r>
          </a:p>
          <a:p>
            <a:pPr>
              <a:buBlip>
                <a:blip r:embed="rId2"/>
              </a:buBlip>
              <a:defRPr b="1"/>
            </a:pPr>
            <a:r>
              <a:t>register</a:t>
            </a:r>
          </a:p>
          <a:p>
            <a:pPr lvl="1"/>
            <a:r>
              <a:t>Suggest to the compiler that the data is important and must be stored in a manner as fast as possible, for example store it on a CPU register</a:t>
            </a:r>
          </a:p>
        </p:txBody>
      </p:sp>
      <p:sp>
        <p:nvSpPr>
          <p:cNvPr id="4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Master ADBoT - May 2019"/>
          <p:cNvSpPr txBox="1"/>
          <p:nvPr>
            <p:ph type="body" idx="21"/>
          </p:nvPr>
        </p:nvSpPr>
        <p:spPr>
          <a:prstGeom prst="rect">
            <a:avLst/>
          </a:prstGeom>
        </p:spPr>
        <p:txBody>
          <a:bodyPr/>
          <a:lstStyle/>
          <a:p>
            <a:pPr/>
            <a:r>
              <a:t>Master ADBoT - May 2019</a:t>
            </a:r>
          </a:p>
        </p:txBody>
      </p:sp>
      <p:sp>
        <p:nvSpPr>
          <p:cNvPr id="450" name="Enrico Bertolazzi"/>
          <p:cNvSpPr txBox="1"/>
          <p:nvPr>
            <p:ph type="body" idx="22"/>
          </p:nvPr>
        </p:nvSpPr>
        <p:spPr>
          <a:prstGeom prst="rect">
            <a:avLst/>
          </a:prstGeom>
        </p:spPr>
        <p:txBody>
          <a:bodyPr/>
          <a:lstStyle/>
          <a:p>
            <a:pPr/>
            <a:r>
              <a:t>Enrico Bertolazzi</a:t>
            </a:r>
          </a:p>
        </p:txBody>
      </p:sp>
      <p:sp>
        <p:nvSpPr>
          <p:cNvPr id="451" name="Extra information on data"/>
          <p:cNvSpPr txBox="1"/>
          <p:nvPr>
            <p:ph type="title"/>
          </p:nvPr>
        </p:nvSpPr>
        <p:spPr>
          <a:prstGeom prst="rect">
            <a:avLst/>
          </a:prstGeom>
        </p:spPr>
        <p:txBody>
          <a:bodyPr/>
          <a:lstStyle/>
          <a:p>
            <a:pPr/>
            <a:r>
              <a:t>Extra information on data</a:t>
            </a:r>
          </a:p>
        </p:txBody>
      </p:sp>
      <p:sp>
        <p:nvSpPr>
          <p:cNvPr id="452" name="const…"/>
          <p:cNvSpPr txBox="1"/>
          <p:nvPr>
            <p:ph type="body" idx="1"/>
          </p:nvPr>
        </p:nvSpPr>
        <p:spPr>
          <a:prstGeom prst="rect">
            <a:avLst/>
          </a:prstGeom>
        </p:spPr>
        <p:txBody>
          <a:bodyPr/>
          <a:lstStyle/>
          <a:p>
            <a:pPr>
              <a:buBlip>
                <a:blip r:embed="rId2"/>
              </a:buBlip>
              <a:defRPr b="1"/>
            </a:pPr>
            <a:r>
              <a:t>const</a:t>
            </a:r>
          </a:p>
          <a:p>
            <a:pPr lvl="1"/>
            <a:r>
              <a:t>Declare the contest of the data is not modified in the current function/program. This can help compiler optimization.</a:t>
            </a:r>
          </a:p>
          <a:p>
            <a:pPr>
              <a:buBlip>
                <a:blip r:embed="rId2"/>
              </a:buBlip>
              <a:defRPr b="1"/>
            </a:pPr>
            <a:r>
              <a:t>volatile</a:t>
            </a:r>
          </a:p>
          <a:p>
            <a:pPr lvl="1"/>
            <a:r>
              <a:t>The data declared volatile can change without the code explicitly access it. This is the case for example of accessing memory related to hardware units.</a:t>
            </a:r>
          </a:p>
        </p:txBody>
      </p:sp>
      <p:sp>
        <p:nvSpPr>
          <p:cNvPr id="4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Master ADBoT - May 2019"/>
          <p:cNvSpPr txBox="1"/>
          <p:nvPr>
            <p:ph type="body" idx="21"/>
          </p:nvPr>
        </p:nvSpPr>
        <p:spPr>
          <a:prstGeom prst="rect">
            <a:avLst/>
          </a:prstGeom>
        </p:spPr>
        <p:txBody>
          <a:bodyPr/>
          <a:lstStyle/>
          <a:p>
            <a:pPr/>
            <a:r>
              <a:t>Master ADBoT - May 2019</a:t>
            </a:r>
          </a:p>
        </p:txBody>
      </p:sp>
      <p:sp>
        <p:nvSpPr>
          <p:cNvPr id="456" name="Enrico Bertolazzi"/>
          <p:cNvSpPr txBox="1"/>
          <p:nvPr>
            <p:ph type="body" idx="22"/>
          </p:nvPr>
        </p:nvSpPr>
        <p:spPr>
          <a:prstGeom prst="rect">
            <a:avLst/>
          </a:prstGeom>
        </p:spPr>
        <p:txBody>
          <a:bodyPr/>
          <a:lstStyle/>
          <a:p>
            <a:pPr/>
            <a:r>
              <a:t>Enrico Bertolazzi</a:t>
            </a:r>
          </a:p>
        </p:txBody>
      </p:sp>
      <p:sp>
        <p:nvSpPr>
          <p:cNvPr id="457" name="Constants"/>
          <p:cNvSpPr txBox="1"/>
          <p:nvPr>
            <p:ph type="title"/>
          </p:nvPr>
        </p:nvSpPr>
        <p:spPr>
          <a:prstGeom prst="rect">
            <a:avLst/>
          </a:prstGeom>
        </p:spPr>
        <p:txBody>
          <a:bodyPr/>
          <a:lstStyle/>
          <a:p>
            <a:pPr/>
            <a:r>
              <a:t>Constants</a:t>
            </a:r>
          </a:p>
        </p:txBody>
      </p:sp>
      <p:sp>
        <p:nvSpPr>
          <p:cNvPr id="458" name="characters…"/>
          <p:cNvSpPr txBox="1"/>
          <p:nvPr>
            <p:ph type="body" idx="1"/>
          </p:nvPr>
        </p:nvSpPr>
        <p:spPr>
          <a:prstGeom prst="rect">
            <a:avLst/>
          </a:prstGeom>
        </p:spPr>
        <p:txBody>
          <a:bodyPr/>
          <a:lstStyle/>
          <a:p>
            <a:pPr marL="507999" indent="-507999">
              <a:buBlip>
                <a:blip r:embed="rId2"/>
              </a:buBlip>
              <a:defRPr b="1" sz="2900"/>
            </a:pPr>
            <a:r>
              <a:t>characters</a:t>
            </a:r>
          </a:p>
          <a:p>
            <a:pPr lvl="1">
              <a:defRPr sz="2500"/>
            </a:pPr>
            <a:r>
              <a:t>a character is defined a letter/number between quote, e,g, </a:t>
            </a:r>
          </a:p>
          <a:p>
            <a:pPr lvl="2">
              <a:buBlip>
                <a:blip r:embed="rId3"/>
              </a:buBlip>
              <a:defRPr sz="2100"/>
            </a:pPr>
            <a:r>
              <a:t>‘a’, ‘h’, ‘1’</a:t>
            </a:r>
          </a:p>
          <a:p>
            <a:pPr lvl="1">
              <a:defRPr sz="2500"/>
            </a:pPr>
            <a:r>
              <a:t>special ascii character like new line, tab have special code prefixed by \</a:t>
            </a:r>
          </a:p>
          <a:p>
            <a:pPr lvl="2">
              <a:buBlip>
                <a:blip r:embed="rId3"/>
              </a:buBlip>
              <a:defRPr sz="2100"/>
            </a:pPr>
            <a:r>
              <a:t>‘\n’ new line</a:t>
            </a:r>
          </a:p>
          <a:p>
            <a:pPr lvl="2">
              <a:buBlip>
                <a:blip r:embed="rId3"/>
              </a:buBlip>
              <a:defRPr sz="2100"/>
            </a:pPr>
            <a:r>
              <a:t>‘\t’ tab</a:t>
            </a:r>
          </a:p>
          <a:p>
            <a:pPr lvl="2">
              <a:buBlip>
                <a:blip r:embed="rId3"/>
              </a:buBlip>
              <a:defRPr sz="2100"/>
            </a:pPr>
            <a:r>
              <a:t>‘\r’ return</a:t>
            </a:r>
          </a:p>
          <a:p>
            <a:pPr lvl="1">
              <a:defRPr sz="2500"/>
            </a:pPr>
            <a:r>
              <a:t>any ascii code can be inserted with </a:t>
            </a:r>
            <a:r>
              <a:rPr b="1"/>
              <a:t>\</a:t>
            </a:r>
            <a:r>
              <a:t> followed by </a:t>
            </a:r>
            <a:r>
              <a:rPr b="1"/>
              <a:t>0N</a:t>
            </a:r>
            <a:r>
              <a:t> where </a:t>
            </a:r>
            <a:r>
              <a:rPr b="1"/>
              <a:t>N</a:t>
            </a:r>
            <a:r>
              <a:t> is an octal integer. For example the ascii character ‘+’ that correspond to the ascii character number 43 (56 in octal) can be accessed with ‘\056’</a:t>
            </a:r>
          </a:p>
          <a:p>
            <a:pPr marL="507999" indent="-507999">
              <a:buBlip>
                <a:blip r:embed="rId2"/>
              </a:buBlip>
              <a:defRPr b="1" sz="2900"/>
            </a:pPr>
            <a:r>
              <a:t>strings</a:t>
            </a:r>
          </a:p>
          <a:p>
            <a:pPr lvl="1">
              <a:defRPr sz="2500"/>
            </a:pPr>
            <a:r>
              <a:t>are simply a consecutive sequence (array) of character terminated by the special character ‘\0’ (zero). They are denoted by double quote:</a:t>
            </a:r>
          </a:p>
          <a:p>
            <a:pPr lvl="2" marL="0" indent="904875">
              <a:buSzTx/>
              <a:buNone/>
              <a:defRPr b="1" sz="2500">
                <a:solidFill>
                  <a:schemeClr val="accent2"/>
                </a:solidFill>
              </a:defRPr>
            </a:pPr>
            <a:r>
              <a:t>“mikey mouse”</a:t>
            </a:r>
          </a:p>
          <a:p>
            <a:pPr lvl="2" marL="0" indent="904875">
              <a:buSzTx/>
              <a:buNone/>
              <a:defRPr sz="2500"/>
            </a:pPr>
            <a:r>
              <a:rPr b="1">
                <a:solidFill>
                  <a:schemeClr val="accent2"/>
                </a:solidFill>
              </a:rPr>
              <a:t>“pluto”</a:t>
            </a:r>
            <a:r>
              <a:rPr b="1">
                <a:solidFill>
                  <a:schemeClr val="accent2">
                    <a:hueOff val="-2473793"/>
                    <a:satOff val="-50209"/>
                    <a:lumOff val="23543"/>
                  </a:schemeClr>
                </a:solidFill>
              </a:rPr>
              <a:t> </a:t>
            </a:r>
            <a:r>
              <a:t> ( ‘p’, ‘l’, ‘u’, ’t’, ‘o’, ‘\0’ )</a:t>
            </a:r>
          </a:p>
        </p:txBody>
      </p:sp>
      <p:sp>
        <p:nvSpPr>
          <p:cNvPr id="4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Master ADBoT - May 2019"/>
          <p:cNvSpPr txBox="1"/>
          <p:nvPr>
            <p:ph type="body" idx="21"/>
          </p:nvPr>
        </p:nvSpPr>
        <p:spPr>
          <a:prstGeom prst="rect">
            <a:avLst/>
          </a:prstGeom>
        </p:spPr>
        <p:txBody>
          <a:bodyPr/>
          <a:lstStyle/>
          <a:p>
            <a:pPr/>
            <a:r>
              <a:t>Master ADBoT - May 2019</a:t>
            </a:r>
          </a:p>
        </p:txBody>
      </p:sp>
      <p:sp>
        <p:nvSpPr>
          <p:cNvPr id="462" name="Enrico Bertolazzi"/>
          <p:cNvSpPr txBox="1"/>
          <p:nvPr>
            <p:ph type="body" idx="22"/>
          </p:nvPr>
        </p:nvSpPr>
        <p:spPr>
          <a:prstGeom prst="rect">
            <a:avLst/>
          </a:prstGeom>
        </p:spPr>
        <p:txBody>
          <a:bodyPr/>
          <a:lstStyle/>
          <a:p>
            <a:pPr/>
            <a:r>
              <a:t>Enrico Bertolazzi</a:t>
            </a:r>
          </a:p>
        </p:txBody>
      </p:sp>
      <p:sp>
        <p:nvSpPr>
          <p:cNvPr id="463" name="Constants"/>
          <p:cNvSpPr txBox="1"/>
          <p:nvPr>
            <p:ph type="title"/>
          </p:nvPr>
        </p:nvSpPr>
        <p:spPr>
          <a:prstGeom prst="rect">
            <a:avLst/>
          </a:prstGeom>
        </p:spPr>
        <p:txBody>
          <a:bodyPr/>
          <a:lstStyle/>
          <a:p>
            <a:pPr/>
            <a:r>
              <a:t>Constants</a:t>
            </a:r>
          </a:p>
        </p:txBody>
      </p:sp>
      <p:sp>
        <p:nvSpPr>
          <p:cNvPr id="464" name="integer…"/>
          <p:cNvSpPr txBox="1"/>
          <p:nvPr>
            <p:ph type="body" idx="1"/>
          </p:nvPr>
        </p:nvSpPr>
        <p:spPr>
          <a:xfrm>
            <a:off x="635000" y="1714500"/>
            <a:ext cx="11645900" cy="7073900"/>
          </a:xfrm>
          <a:prstGeom prst="rect">
            <a:avLst/>
          </a:prstGeom>
        </p:spPr>
        <p:txBody>
          <a:bodyPr/>
          <a:lstStyle/>
          <a:p>
            <a:pPr marL="507999" indent="-507999">
              <a:buBlip>
                <a:blip r:embed="rId2"/>
              </a:buBlip>
              <a:defRPr b="1" sz="2900"/>
            </a:pPr>
            <a:r>
              <a:t>integer</a:t>
            </a:r>
          </a:p>
          <a:p>
            <a:pPr lvl="1">
              <a:defRPr sz="2500"/>
            </a:pPr>
            <a:r>
              <a:t>are written as usual, can specify special end character to define unsigned (U) long (L), long long (LL)</a:t>
            </a:r>
          </a:p>
          <a:p>
            <a:pPr marL="0" indent="396875">
              <a:spcBef>
                <a:spcPts val="600"/>
              </a:spcBef>
              <a:buSzTx/>
              <a:buNone/>
              <a:defRPr sz="2500">
                <a:solidFill>
                  <a:srgbClr val="444444"/>
                </a:solidFill>
              </a:defRPr>
            </a:pPr>
            <a:r>
              <a:t>123 (normal integer)</a:t>
            </a:r>
          </a:p>
          <a:p>
            <a:pPr marL="0" indent="396875">
              <a:spcBef>
                <a:spcPts val="600"/>
              </a:spcBef>
              <a:buSzTx/>
              <a:buNone/>
              <a:defRPr sz="2500">
                <a:solidFill>
                  <a:srgbClr val="444444"/>
                </a:solidFill>
              </a:defRPr>
            </a:pPr>
            <a:r>
              <a:t>123U (unsigned integer)</a:t>
            </a:r>
          </a:p>
          <a:p>
            <a:pPr marL="0" indent="396875">
              <a:spcBef>
                <a:spcPts val="600"/>
              </a:spcBef>
              <a:buSzTx/>
              <a:buNone/>
              <a:defRPr sz="2500">
                <a:solidFill>
                  <a:srgbClr val="444444"/>
                </a:solidFill>
              </a:defRPr>
            </a:pPr>
            <a:r>
              <a:t>123UL (unsigned long integer)</a:t>
            </a:r>
            <a:br/>
            <a:r>
              <a:t>123L (signed long integer)</a:t>
            </a:r>
          </a:p>
          <a:p>
            <a:pPr marL="0" indent="396875">
              <a:spcBef>
                <a:spcPts val="600"/>
              </a:spcBef>
              <a:buSzTx/>
              <a:buNone/>
              <a:defRPr sz="2500">
                <a:solidFill>
                  <a:srgbClr val="444444"/>
                </a:solidFill>
              </a:defRPr>
            </a:pPr>
            <a:r>
              <a:t>Special prefix are used to insert octal or exadecimal number</a:t>
            </a:r>
          </a:p>
          <a:p>
            <a:pPr marL="0" indent="396875">
              <a:spcBef>
                <a:spcPts val="600"/>
              </a:spcBef>
              <a:buSzTx/>
              <a:buNone/>
              <a:defRPr sz="2500">
                <a:solidFill>
                  <a:srgbClr val="444444"/>
                </a:solidFill>
              </a:defRPr>
            </a:pPr>
            <a:r>
              <a:t>0xFF (the number 255 in decimal notation 15+16*15)</a:t>
            </a:r>
          </a:p>
          <a:p>
            <a:pPr marL="0" indent="396875">
              <a:spcBef>
                <a:spcPts val="600"/>
              </a:spcBef>
              <a:buSzTx/>
              <a:buNone/>
              <a:defRPr sz="2500">
                <a:solidFill>
                  <a:srgbClr val="444444"/>
                </a:solidFill>
              </a:defRPr>
            </a:pPr>
            <a:r>
              <a:t>077 (the number 63 in decimal notation 7+8*7)</a:t>
            </a:r>
          </a:p>
          <a:p>
            <a:pPr marL="507999" indent="-507999">
              <a:buBlip>
                <a:blip r:embed="rId2"/>
              </a:buBlip>
              <a:defRPr b="1" sz="2900"/>
            </a:pPr>
            <a:r>
              <a:t>floating point number</a:t>
            </a:r>
          </a:p>
          <a:p>
            <a:pPr lvl="1">
              <a:defRPr sz="2500"/>
            </a:pPr>
            <a:r>
              <a:t>constant number with dot are by default double precision (</a:t>
            </a:r>
            <a:r>
              <a:rPr b="1"/>
              <a:t>double</a:t>
            </a:r>
            <a:r>
              <a:t>), single precision (</a:t>
            </a:r>
            <a:r>
              <a:rPr b="1"/>
              <a:t>float</a:t>
            </a:r>
            <a:r>
              <a:t>) must be terminate by </a:t>
            </a:r>
            <a:r>
              <a:rPr b="1"/>
              <a:t>f</a:t>
            </a:r>
          </a:p>
          <a:p>
            <a:pPr marL="0" indent="396875">
              <a:spcBef>
                <a:spcPts val="600"/>
              </a:spcBef>
              <a:buSzTx/>
              <a:buNone/>
              <a:defRPr sz="2500">
                <a:solidFill>
                  <a:srgbClr val="444444"/>
                </a:solidFill>
              </a:defRPr>
            </a:pPr>
            <a:r>
              <a:t>123.0 (double number)</a:t>
            </a:r>
            <a:br/>
            <a:r>
              <a:t>123</a:t>
            </a:r>
            <a:r>
              <a:rPr b="1"/>
              <a:t>f</a:t>
            </a:r>
            <a:r>
              <a:t> or 123.0</a:t>
            </a:r>
            <a:r>
              <a:rPr b="1"/>
              <a:t>f</a:t>
            </a:r>
            <a:r>
              <a:t> (float number)</a:t>
            </a:r>
          </a:p>
        </p:txBody>
      </p:sp>
      <p:sp>
        <p:nvSpPr>
          <p:cNvPr id="4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Master ADBoT - May 2019"/>
          <p:cNvSpPr txBox="1"/>
          <p:nvPr>
            <p:ph type="body" idx="22"/>
          </p:nvPr>
        </p:nvSpPr>
        <p:spPr>
          <a:prstGeom prst="rect">
            <a:avLst/>
          </a:prstGeom>
        </p:spPr>
        <p:txBody>
          <a:bodyPr/>
          <a:lstStyle/>
          <a:p>
            <a:pPr/>
            <a:r>
              <a:t>Master ADBoT - May 2019</a:t>
            </a:r>
          </a:p>
        </p:txBody>
      </p:sp>
      <p:sp>
        <p:nvSpPr>
          <p:cNvPr id="468" name="Enrico Bertolazzi"/>
          <p:cNvSpPr txBox="1"/>
          <p:nvPr>
            <p:ph type="body" idx="23"/>
          </p:nvPr>
        </p:nvSpPr>
        <p:spPr>
          <a:prstGeom prst="rect">
            <a:avLst/>
          </a:prstGeom>
        </p:spPr>
        <p:txBody>
          <a:bodyPr/>
          <a:lstStyle/>
          <a:p>
            <a:pPr/>
            <a:r>
              <a:t>Enrico Bertolazzi</a:t>
            </a:r>
          </a:p>
        </p:txBody>
      </p:sp>
      <p:sp>
        <p:nvSpPr>
          <p:cNvPr id="469" name="String constants"/>
          <p:cNvSpPr txBox="1"/>
          <p:nvPr>
            <p:ph type="title"/>
          </p:nvPr>
        </p:nvSpPr>
        <p:spPr>
          <a:xfrm>
            <a:off x="635000" y="0"/>
            <a:ext cx="5473700" cy="1536700"/>
          </a:xfrm>
          <a:prstGeom prst="rect">
            <a:avLst/>
          </a:prstGeom>
        </p:spPr>
        <p:txBody>
          <a:bodyPr/>
          <a:lstStyle>
            <a:lvl1pPr defTabSz="490727">
              <a:defRPr sz="5376"/>
            </a:lvl1pPr>
          </a:lstStyle>
          <a:p>
            <a:pPr/>
            <a:r>
              <a:t>String constants</a:t>
            </a:r>
          </a:p>
        </p:txBody>
      </p:sp>
      <p:sp>
        <p:nvSpPr>
          <p:cNvPr id="470" name="C has not an intrinsic string type (no operation on strings are defined at language level)…"/>
          <p:cNvSpPr txBox="1"/>
          <p:nvPr>
            <p:ph type="body" sz="half" idx="1"/>
          </p:nvPr>
        </p:nvSpPr>
        <p:spPr>
          <a:xfrm>
            <a:off x="635000" y="1714501"/>
            <a:ext cx="5360393" cy="7073901"/>
          </a:xfrm>
          <a:prstGeom prst="rect">
            <a:avLst/>
          </a:prstGeom>
        </p:spPr>
        <p:txBody>
          <a:bodyPr/>
          <a:lstStyle/>
          <a:p>
            <a:pPr/>
            <a:r>
              <a:t>C has not an intrinsic string type (no operation on strings are defined at language level)</a:t>
            </a:r>
          </a:p>
          <a:p>
            <a:pPr/>
            <a:r>
              <a:t>C permits to define compactly sequence of character (null terminated) to be used as string</a:t>
            </a:r>
          </a:p>
          <a:p>
            <a:pPr/>
            <a:r>
              <a:t>The notation is a double quoted sequence of characters</a:t>
            </a:r>
          </a:p>
        </p:txBody>
      </p:sp>
      <p:sp>
        <p:nvSpPr>
          <p:cNvPr id="4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72" name="Table"/>
          <p:cNvGraphicFramePr/>
          <p:nvPr/>
        </p:nvGraphicFramePr>
        <p:xfrm>
          <a:off x="6756400" y="469900"/>
          <a:ext cx="5879753" cy="8523635"/>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2480394"/>
                <a:gridCol w="3373958"/>
              </a:tblGrid>
              <a:tr h="603748">
                <a:tc>
                  <a:txBody>
                    <a:bodyPr/>
                    <a:lstStyle/>
                    <a:p>
                      <a:pPr defTabSz="914400">
                        <a:tabLst>
                          <a:tab pos="1168400" algn="l"/>
                        </a:tabLst>
                        <a:defRPr>
                          <a:solidFill>
                            <a:srgbClr val="000000"/>
                          </a:solidFill>
                        </a:defRPr>
                      </a:pPr>
                      <a:r>
                        <a:rPr b="1" sz="3600">
                          <a:solidFill>
                            <a:srgbClr val="FFFFFF"/>
                          </a:solidFill>
                          <a:latin typeface="+mn-lt"/>
                          <a:ea typeface="+mn-ea"/>
                          <a:cs typeface="+mn-cs"/>
                          <a:sym typeface="Caviar Dreams"/>
                        </a:rPr>
                        <a:t>Character</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c>
                  <a:txBody>
                    <a:bodyPr/>
                    <a:lstStyle/>
                    <a:p>
                      <a:pPr defTabSz="914400">
                        <a:tabLst>
                          <a:tab pos="1168400" algn="l"/>
                        </a:tabLst>
                        <a:defRPr>
                          <a:solidFill>
                            <a:srgbClr val="000000"/>
                          </a:solidFill>
                        </a:defRPr>
                      </a:pPr>
                      <a:r>
                        <a:rPr b="1" sz="3600">
                          <a:solidFill>
                            <a:srgbClr val="FFFFFF"/>
                          </a:solidFill>
                          <a:latin typeface="+mn-lt"/>
                          <a:ea typeface="+mn-ea"/>
                          <a:cs typeface="+mn-cs"/>
                          <a:sym typeface="Caviar Dreams"/>
                        </a:rPr>
                        <a:t>Meaning</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r>
              <a:tr h="607267">
                <a:tc>
                  <a:txBody>
                    <a:bodyPr/>
                    <a:lstStyle/>
                    <a:p>
                      <a:pPr defTabSz="914400">
                        <a:tabLst>
                          <a:tab pos="1168400" algn="l"/>
                        </a:tabLst>
                      </a:pPr>
                      <a:r>
                        <a:rPr sz="3000">
                          <a:solidFill>
                            <a:srgbClr val="011993"/>
                          </a:solidFill>
                          <a:latin typeface="+mn-lt"/>
                          <a:ea typeface="+mn-ea"/>
                          <a:cs typeface="+mn-cs"/>
                          <a:sym typeface="Caviar Dreams"/>
                        </a:rPr>
                        <a:t>\b</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Backspace</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68">
                <a:tc>
                  <a:txBody>
                    <a:bodyPr/>
                    <a:lstStyle/>
                    <a:p>
                      <a:pPr defTabSz="914400">
                        <a:tabLst>
                          <a:tab pos="1168400" algn="l"/>
                        </a:tabLst>
                      </a:pPr>
                      <a:r>
                        <a:rPr sz="3000">
                          <a:solidFill>
                            <a:srgbClr val="011993"/>
                          </a:solidFill>
                          <a:latin typeface="+mn-lt"/>
                          <a:ea typeface="+mn-ea"/>
                          <a:cs typeface="+mn-cs"/>
                          <a:sym typeface="Caviar Dreams"/>
                        </a:rPr>
                        <a:t>\0</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Null</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68">
                <a:tc>
                  <a:txBody>
                    <a:bodyPr/>
                    <a:lstStyle/>
                    <a:p>
                      <a:pPr defTabSz="914400">
                        <a:tabLst>
                          <a:tab pos="1168400" algn="l"/>
                        </a:tabLst>
                      </a:pPr>
                      <a:r>
                        <a:rPr sz="3000">
                          <a:solidFill>
                            <a:srgbClr val="011993"/>
                          </a:solidFill>
                          <a:latin typeface="+mn-lt"/>
                          <a:ea typeface="+mn-ea"/>
                          <a:cs typeface="+mn-cs"/>
                          <a:sym typeface="Caviar Dreams"/>
                        </a:rPr>
                        <a:t>\f</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Form feed</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68">
                <a:tc>
                  <a:txBody>
                    <a:bodyPr/>
                    <a:lstStyle/>
                    <a:p>
                      <a:pPr defTabSz="914400">
                        <a:tabLst>
                          <a:tab pos="1168400" algn="l"/>
                        </a:tabLst>
                      </a:pPr>
                      <a:r>
                        <a:rPr sz="3000">
                          <a:solidFill>
                            <a:srgbClr val="011993"/>
                          </a:solidFill>
                          <a:latin typeface="+mn-lt"/>
                          <a:ea typeface="+mn-ea"/>
                          <a:cs typeface="+mn-cs"/>
                          <a:sym typeface="Caviar Dreams"/>
                        </a:rPr>
                        <a: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Backslash</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69">
                <a:tc>
                  <a:txBody>
                    <a:bodyPr/>
                    <a:lstStyle/>
                    <a:p>
                      <a:pPr defTabSz="914400">
                        <a:tabLst>
                          <a:tab pos="1168400" algn="l"/>
                        </a:tabLst>
                      </a:pPr>
                      <a:r>
                        <a:rPr sz="3000">
                          <a:solidFill>
                            <a:srgbClr val="011993"/>
                          </a:solidFill>
                          <a:latin typeface="+mn-lt"/>
                          <a:ea typeface="+mn-ea"/>
                          <a:cs typeface="+mn-cs"/>
                          <a:sym typeface="Caviar Dreams"/>
                        </a:rPr>
                        <a:t>\n</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New line</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65">
                <a:tc>
                  <a:txBody>
                    <a:bodyPr/>
                    <a:lstStyle/>
                    <a:p>
                      <a:pPr defTabSz="914400">
                        <a:tabLst>
                          <a:tab pos="1168400" algn="l"/>
                        </a:tabLst>
                      </a:pPr>
                      <a:r>
                        <a:rPr sz="3000">
                          <a:solidFill>
                            <a:srgbClr val="011993"/>
                          </a:solidFill>
                          <a:latin typeface="+mn-lt"/>
                          <a:ea typeface="+mn-ea"/>
                          <a:cs typeface="+mn-cs"/>
                          <a:sym typeface="Caviar Dreams"/>
                        </a:rPr>
                        <a:t>\v</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Vertical tab</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71">
                <a:tc>
                  <a:txBody>
                    <a:bodyPr/>
                    <a:lstStyle/>
                    <a:p>
                      <a:pPr defTabSz="914400">
                        <a:tabLst>
                          <a:tab pos="1168400" algn="l"/>
                        </a:tabLst>
                      </a:pPr>
                      <a:r>
                        <a:rPr sz="3000">
                          <a:solidFill>
                            <a:srgbClr val="011993"/>
                          </a:solidFill>
                          <a:latin typeface="+mn-lt"/>
                          <a:ea typeface="+mn-ea"/>
                          <a:cs typeface="+mn-cs"/>
                          <a:sym typeface="Caviar Dreams"/>
                        </a:rPr>
                        <a:t>\r</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Carriage return</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65">
                <a:tc>
                  <a:txBody>
                    <a:bodyPr/>
                    <a:lstStyle/>
                    <a:p>
                      <a:pPr defTabSz="914400">
                        <a:tabLst>
                          <a:tab pos="1168400" algn="l"/>
                        </a:tabLst>
                      </a:pPr>
                      <a:r>
                        <a:rPr sz="3000">
                          <a:solidFill>
                            <a:srgbClr val="011993"/>
                          </a:solidFill>
                          <a:latin typeface="+mn-lt"/>
                          <a:ea typeface="+mn-ea"/>
                          <a:cs typeface="+mn-cs"/>
                          <a:sym typeface="Caviar Dreams"/>
                        </a:rPr>
                        <a:t>\a</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Alert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71">
                <a:tc>
                  <a:txBody>
                    <a:bodyPr/>
                    <a:lstStyle/>
                    <a:p>
                      <a:pPr defTabSz="914400">
                        <a:tabLst>
                          <a:tab pos="1168400" algn="l"/>
                        </a:tabLst>
                      </a:pPr>
                      <a:r>
                        <a:rPr sz="3000">
                          <a:solidFill>
                            <a:srgbClr val="011993"/>
                          </a:solidFill>
                          <a:latin typeface="+mn-lt"/>
                          <a:ea typeface="+mn-ea"/>
                          <a:cs typeface="+mn-cs"/>
                          <a:sym typeface="Caviar Dreams"/>
                        </a:rPr>
                        <a:t>\t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Horizontal tab</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68">
                <a:tc>
                  <a:txBody>
                    <a:bodyPr/>
                    <a:lstStyle/>
                    <a:p>
                      <a:pPr defTabSz="914400">
                        <a:tabLst>
                          <a:tab pos="1168400" algn="l"/>
                        </a:tabLst>
                      </a:pPr>
                      <a:r>
                        <a:rPr sz="3000">
                          <a:solidFill>
                            <a:srgbClr val="011993"/>
                          </a:solidFill>
                          <a:latin typeface="+mn-lt"/>
                          <a:ea typeface="+mn-ea"/>
                          <a:cs typeface="+mn-cs"/>
                          <a:sym typeface="Caviar Dreams"/>
                        </a:rPr>
                        <a:t>\NNN</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NNN Octal constant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65">
                <a:tc>
                  <a:txBody>
                    <a:bodyPr/>
                    <a:lstStyle/>
                    <a:p>
                      <a:pPr defTabSz="914400">
                        <a:tabLst>
                          <a:tab pos="1168400" algn="l"/>
                        </a:tabLst>
                      </a:pPr>
                      <a:r>
                        <a:rPr sz="3000">
                          <a:solidFill>
                            <a:srgbClr val="011993"/>
                          </a:solidFill>
                          <a:latin typeface="+mn-lt"/>
                          <a:ea typeface="+mn-ea"/>
                          <a:cs typeface="+mn-cs"/>
                          <a:sym typeface="Caviar Dreams"/>
                        </a:rPr>
                        <a: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Double quote</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69">
                <a:tc>
                  <a:txBody>
                    <a:bodyPr/>
                    <a:lstStyle/>
                    <a:p>
                      <a:pPr defTabSz="914400">
                        <a:tabLst>
                          <a:tab pos="1168400" algn="l"/>
                        </a:tabLst>
                      </a:pPr>
                      <a:r>
                        <a:rPr sz="3000">
                          <a:solidFill>
                            <a:srgbClr val="011993"/>
                          </a:solidFill>
                          <a:latin typeface="+mn-lt"/>
                          <a:ea typeface="+mn-ea"/>
                          <a:cs typeface="+mn-cs"/>
                          <a:sym typeface="Caviar Dreams"/>
                        </a:rPr>
                        <a:t>\xNN</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Hexadecimal constant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607267">
                <a:tc>
                  <a:txBody>
                    <a:bodyPr/>
                    <a:lstStyle/>
                    <a:p>
                      <a:pPr defTabSz="914400">
                        <a:tabLst>
                          <a:tab pos="1168400" algn="l"/>
                        </a:tabLst>
                      </a:pPr>
                      <a:r>
                        <a:rPr sz="3000">
                          <a:solidFill>
                            <a:srgbClr val="011993"/>
                          </a:solidFill>
                          <a:latin typeface="+mn-lt"/>
                          <a:ea typeface="+mn-ea"/>
                          <a:cs typeface="+mn-cs"/>
                          <a:sym typeface="Caviar Dreams"/>
                        </a:rPr>
                        <a: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200">
                          <a:solidFill>
                            <a:schemeClr val="accent1"/>
                          </a:solidFill>
                          <a:latin typeface="+mn-lt"/>
                          <a:ea typeface="+mn-ea"/>
                          <a:cs typeface="+mn-cs"/>
                          <a:sym typeface="Caviar Dreams"/>
                        </a:rPr>
                        <a:t>Single quote</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Master ADBoT - May 2019"/>
          <p:cNvSpPr txBox="1"/>
          <p:nvPr>
            <p:ph type="body" idx="21"/>
          </p:nvPr>
        </p:nvSpPr>
        <p:spPr>
          <a:prstGeom prst="rect">
            <a:avLst/>
          </a:prstGeom>
        </p:spPr>
        <p:txBody>
          <a:bodyPr/>
          <a:lstStyle/>
          <a:p>
            <a:pPr/>
            <a:r>
              <a:t>Master ADBoT - May 2019</a:t>
            </a:r>
          </a:p>
        </p:txBody>
      </p:sp>
      <p:sp>
        <p:nvSpPr>
          <p:cNvPr id="475" name="Enrico Bertolazzi"/>
          <p:cNvSpPr txBox="1"/>
          <p:nvPr>
            <p:ph type="body" idx="22"/>
          </p:nvPr>
        </p:nvSpPr>
        <p:spPr>
          <a:prstGeom prst="rect">
            <a:avLst/>
          </a:prstGeom>
        </p:spPr>
        <p:txBody>
          <a:bodyPr/>
          <a:lstStyle/>
          <a:p>
            <a:pPr/>
            <a:r>
              <a:t>Enrico Bertolazzi</a:t>
            </a:r>
          </a:p>
        </p:txBody>
      </p:sp>
      <p:sp>
        <p:nvSpPr>
          <p:cNvPr id="476" name="Bit Manipulation"/>
          <p:cNvSpPr txBox="1"/>
          <p:nvPr>
            <p:ph type="title"/>
          </p:nvPr>
        </p:nvSpPr>
        <p:spPr>
          <a:prstGeom prst="rect">
            <a:avLst/>
          </a:prstGeom>
        </p:spPr>
        <p:txBody>
          <a:bodyPr/>
          <a:lstStyle/>
          <a:p>
            <a:pPr/>
            <a:r>
              <a:t>Bit Manipulation</a:t>
            </a:r>
          </a:p>
        </p:txBody>
      </p:sp>
      <p:sp>
        <p:nvSpPr>
          <p:cNvPr id="4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78" name="Table"/>
          <p:cNvGraphicFramePr/>
          <p:nvPr/>
        </p:nvGraphicFramePr>
        <p:xfrm>
          <a:off x="2222500" y="2259963"/>
          <a:ext cx="8559800" cy="62484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4279899"/>
                <a:gridCol w="4279899"/>
              </a:tblGrid>
              <a:tr h="890729">
                <a:tc>
                  <a:txBody>
                    <a:bodyPr/>
                    <a:lstStyle/>
                    <a:p>
                      <a:pPr defTabSz="914400">
                        <a:tabLst>
                          <a:tab pos="1168400" algn="l"/>
                        </a:tabLst>
                        <a:defRPr>
                          <a:solidFill>
                            <a:srgbClr val="000000"/>
                          </a:solidFill>
                        </a:defRPr>
                      </a:pPr>
                      <a:r>
                        <a:rPr sz="4800">
                          <a:solidFill>
                            <a:srgbClr val="FFFFFF"/>
                          </a:solidFill>
                          <a:latin typeface="Avenir Heavy"/>
                          <a:ea typeface="Avenir Heavy"/>
                          <a:cs typeface="Avenir Heavy"/>
                          <a:sym typeface="Avenir Heavy"/>
                        </a:rPr>
                        <a:t>Operator</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c>
                  <a:txBody>
                    <a:bodyPr/>
                    <a:lstStyle/>
                    <a:p>
                      <a:pPr defTabSz="914400">
                        <a:tabLst>
                          <a:tab pos="1168400" algn="l"/>
                        </a:tabLst>
                        <a:defRPr>
                          <a:solidFill>
                            <a:srgbClr val="000000"/>
                          </a:solidFill>
                        </a:defRPr>
                      </a:pPr>
                      <a:r>
                        <a:rPr sz="4800">
                          <a:solidFill>
                            <a:srgbClr val="FFFFFF"/>
                          </a:solidFill>
                          <a:latin typeface="Avenir Heavy"/>
                          <a:ea typeface="Avenir Heavy"/>
                          <a:cs typeface="Avenir Heavy"/>
                          <a:sym typeface="Avenir Heavy"/>
                        </a:rPr>
                        <a:t>Meaning</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r>
              <a:tr h="892945">
                <a:tc>
                  <a:txBody>
                    <a:bodyPr/>
                    <a:lstStyle/>
                    <a:p>
                      <a:pPr defTabSz="914400">
                        <a:tabLst>
                          <a:tab pos="1168400" algn="l"/>
                        </a:tabLst>
                      </a:pPr>
                      <a:r>
                        <a:rPr sz="4400">
                          <a:solidFill>
                            <a:srgbClr val="868686"/>
                          </a:solidFill>
                          <a:latin typeface="Avenir Book"/>
                          <a:ea typeface="Avenir Book"/>
                          <a:cs typeface="Avenir Book"/>
                          <a:sym typeface="Avenir Book"/>
                        </a:rPr>
                        <a:t>&amp;</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800">
                          <a:solidFill>
                            <a:srgbClr val="868686"/>
                          </a:solidFill>
                          <a:latin typeface="Avenir Book"/>
                          <a:ea typeface="Avenir Book"/>
                          <a:cs typeface="Avenir Book"/>
                          <a:sym typeface="Avenir Book"/>
                        </a:rPr>
                        <a:t>AND</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892944">
                <a:tc>
                  <a:txBody>
                    <a:bodyPr/>
                    <a:lstStyle/>
                    <a:p>
                      <a:pPr defTabSz="914400">
                        <a:tabLst>
                          <a:tab pos="1168400" algn="l"/>
                        </a:tabLst>
                      </a:pPr>
                      <a:r>
                        <a:rPr sz="4400">
                          <a:solidFill>
                            <a:srgbClr val="868686"/>
                          </a:solidFill>
                          <a:latin typeface="Avenir Book"/>
                          <a:ea typeface="Avenir Book"/>
                          <a:cs typeface="Avenir Book"/>
                          <a:sym typeface="Avenir Book"/>
                        </a:rPr>
                        <a: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800">
                          <a:solidFill>
                            <a:srgbClr val="868686"/>
                          </a:solidFill>
                          <a:latin typeface="Avenir Book"/>
                          <a:ea typeface="Avenir Book"/>
                          <a:cs typeface="Avenir Book"/>
                          <a:sym typeface="Avenir Book"/>
                        </a:rPr>
                        <a:t>OR</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892945">
                <a:tc>
                  <a:txBody>
                    <a:bodyPr/>
                    <a:lstStyle/>
                    <a:p>
                      <a:pPr defTabSz="914400">
                        <a:tabLst>
                          <a:tab pos="1168400" algn="l"/>
                        </a:tabLst>
                      </a:pPr>
                      <a:r>
                        <a:rPr sz="4400">
                          <a:solidFill>
                            <a:srgbClr val="868686"/>
                          </a:solidFill>
                          <a:latin typeface="Avenir Book"/>
                          <a:ea typeface="Avenir Book"/>
                          <a:cs typeface="Avenir Book"/>
                          <a:sym typeface="Avenir Book"/>
                        </a:rPr>
                        <a:t>&gt;&gt;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800">
                          <a:solidFill>
                            <a:srgbClr val="868686"/>
                          </a:solidFill>
                          <a:latin typeface="Avenir Book"/>
                          <a:ea typeface="Avenir Book"/>
                          <a:cs typeface="Avenir Book"/>
                          <a:sym typeface="Avenir Book"/>
                        </a:rPr>
                        <a:t>Shift right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892945">
                <a:tc>
                  <a:txBody>
                    <a:bodyPr/>
                    <a:lstStyle/>
                    <a:p>
                      <a:pPr defTabSz="914400">
                        <a:tabLst>
                          <a:tab pos="1168400" algn="l"/>
                        </a:tabLst>
                      </a:pPr>
                      <a:r>
                        <a:rPr sz="4400">
                          <a:solidFill>
                            <a:srgbClr val="868686"/>
                          </a:solidFill>
                          <a:latin typeface="Avenir Book"/>
                          <a:ea typeface="Avenir Book"/>
                          <a:cs typeface="Avenir Book"/>
                          <a:sym typeface="Avenir Book"/>
                        </a:rPr>
                        <a:t>&lt;&lt;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800">
                          <a:solidFill>
                            <a:srgbClr val="868686"/>
                          </a:solidFill>
                          <a:latin typeface="Avenir Book"/>
                          <a:ea typeface="Avenir Book"/>
                          <a:cs typeface="Avenir Book"/>
                          <a:sym typeface="Avenir Book"/>
                        </a:rPr>
                        <a:t>Shift left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892943">
                <a:tc>
                  <a:txBody>
                    <a:bodyPr/>
                    <a:lstStyle/>
                    <a:p>
                      <a:pPr defTabSz="914400">
                        <a:tabLst>
                          <a:tab pos="1168400" algn="l"/>
                        </a:tabLst>
                      </a:pPr>
                      <a:r>
                        <a:rPr sz="4400">
                          <a:solidFill>
                            <a:srgbClr val="868686"/>
                          </a:solidFill>
                          <a:latin typeface="Avenir Book"/>
                          <a:ea typeface="Avenir Book"/>
                          <a:cs typeface="Avenir Book"/>
                          <a:sym typeface="Avenir Book"/>
                        </a:rPr>
                        <a: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800">
                          <a:solidFill>
                            <a:srgbClr val="868686"/>
                          </a:solidFill>
                          <a:latin typeface="Avenir Book"/>
                          <a:ea typeface="Avenir Book"/>
                          <a:cs typeface="Avenir Book"/>
                          <a:sym typeface="Avenir Book"/>
                        </a:rPr>
                        <a:t>Exclusive OR</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892945">
                <a:tc>
                  <a:txBody>
                    <a:bodyPr/>
                    <a:lstStyle/>
                    <a:p>
                      <a:pPr defTabSz="914400">
                        <a:tabLst>
                          <a:tab pos="1168400" algn="l"/>
                        </a:tabLst>
                      </a:pPr>
                      <a:r>
                        <a:rPr sz="4400">
                          <a:solidFill>
                            <a:srgbClr val="868686"/>
                          </a:solidFill>
                          <a:latin typeface="Avenir Book"/>
                          <a:ea typeface="Avenir Book"/>
                          <a:cs typeface="Avenir Book"/>
                          <a:sym typeface="Avenir Book"/>
                        </a:rPr>
                        <a: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800">
                          <a:solidFill>
                            <a:srgbClr val="868686"/>
                          </a:solidFill>
                          <a:latin typeface="Avenir Book"/>
                          <a:ea typeface="Avenir Book"/>
                          <a:cs typeface="Avenir Book"/>
                          <a:sym typeface="Avenir Book"/>
                        </a:rPr>
                        <a:t>One's complement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Master ADBoT - May 2019"/>
          <p:cNvSpPr txBox="1"/>
          <p:nvPr>
            <p:ph type="body" idx="21"/>
          </p:nvPr>
        </p:nvSpPr>
        <p:spPr>
          <a:prstGeom prst="rect">
            <a:avLst/>
          </a:prstGeom>
        </p:spPr>
        <p:txBody>
          <a:bodyPr/>
          <a:lstStyle/>
          <a:p>
            <a:pPr/>
            <a:r>
              <a:t>Master ADBoT - May 2019</a:t>
            </a:r>
          </a:p>
        </p:txBody>
      </p:sp>
      <p:sp>
        <p:nvSpPr>
          <p:cNvPr id="481" name="Enrico Bertolazzi"/>
          <p:cNvSpPr txBox="1"/>
          <p:nvPr>
            <p:ph type="body" idx="22"/>
          </p:nvPr>
        </p:nvSpPr>
        <p:spPr>
          <a:prstGeom prst="rect">
            <a:avLst/>
          </a:prstGeom>
        </p:spPr>
        <p:txBody>
          <a:bodyPr/>
          <a:lstStyle/>
          <a:p>
            <a:pPr/>
            <a:r>
              <a:t>Enrico Bertolazzi</a:t>
            </a:r>
          </a:p>
        </p:txBody>
      </p:sp>
      <p:sp>
        <p:nvSpPr>
          <p:cNvPr id="482" name="Extra operators"/>
          <p:cNvSpPr txBox="1"/>
          <p:nvPr>
            <p:ph type="title"/>
          </p:nvPr>
        </p:nvSpPr>
        <p:spPr>
          <a:prstGeom prst="rect">
            <a:avLst/>
          </a:prstGeom>
        </p:spPr>
        <p:txBody>
          <a:bodyPr/>
          <a:lstStyle/>
          <a:p>
            <a:pPr/>
            <a:r>
              <a:t>Extra operators</a:t>
            </a:r>
          </a:p>
        </p:txBody>
      </p:sp>
      <p:sp>
        <p:nvSpPr>
          <p:cNvPr id="483" name="sizeof…"/>
          <p:cNvSpPr txBox="1"/>
          <p:nvPr>
            <p:ph type="body" idx="1"/>
          </p:nvPr>
        </p:nvSpPr>
        <p:spPr>
          <a:prstGeom prst="rect">
            <a:avLst/>
          </a:prstGeom>
        </p:spPr>
        <p:txBody>
          <a:bodyPr/>
          <a:lstStyle/>
          <a:p>
            <a:pPr>
              <a:buBlip>
                <a:blip r:embed="rId2"/>
              </a:buBlip>
            </a:pPr>
            <a:r>
              <a:t>sizeof</a:t>
            </a:r>
          </a:p>
          <a:p>
            <a:pPr lvl="1">
              <a:buBlip>
                <a:blip r:embed="rId3"/>
              </a:buBlip>
            </a:pPr>
            <a:r>
              <a:t>pseudo function, return at compile time the size of the argument in bytes</a:t>
            </a:r>
          </a:p>
          <a:p>
            <a:pPr>
              <a:buBlip>
                <a:blip r:embed="rId2"/>
              </a:buBlip>
            </a:pPr>
            <a:r>
              <a:t>&amp;</a:t>
            </a:r>
          </a:p>
          <a:p>
            <a:pPr lvl="1">
              <a:buBlip>
                <a:blip r:embed="rId3"/>
              </a:buBlip>
            </a:pPr>
            <a:r>
              <a:t>return the address of the operand</a:t>
            </a:r>
          </a:p>
          <a:p>
            <a:pPr>
              <a:buBlip>
                <a:blip r:embed="rId2"/>
              </a:buBlip>
            </a:pPr>
            <a:r>
              <a:t>*</a:t>
            </a:r>
          </a:p>
          <a:p>
            <a:pPr lvl="1">
              <a:buBlip>
                <a:blip r:embed="rId3"/>
              </a:buBlip>
            </a:pPr>
            <a:r>
              <a:t>in front of a pointer or address deference the data (get the content of teh pointed data)</a:t>
            </a:r>
          </a:p>
          <a:p>
            <a:pPr>
              <a:buBlip>
                <a:blip r:embed="rId2"/>
              </a:buBlip>
            </a:pPr>
            <a:r>
              <a:t>, (comma)</a:t>
            </a:r>
          </a:p>
          <a:p>
            <a:pPr lvl="1">
              <a:buBlip>
                <a:blip r:embed="rId3"/>
              </a:buBlip>
            </a:pPr>
            <a:r>
              <a:t>used to combine expression contained between ( and ).</a:t>
            </a:r>
          </a:p>
          <a:p>
            <a:pPr>
              <a:buBlip>
                <a:blip r:embed="rId2"/>
              </a:buBlip>
            </a:pPr>
            <a:r>
              <a:t>. (dot)</a:t>
            </a:r>
          </a:p>
          <a:p>
            <a:pPr lvl="1">
              <a:buBlip>
                <a:blip r:embed="rId3"/>
              </a:buBlip>
            </a:pPr>
            <a:r>
              <a:t>access the field of a structure</a:t>
            </a:r>
          </a:p>
          <a:p>
            <a:pPr>
              <a:buBlip>
                <a:blip r:embed="rId2"/>
              </a:buBlip>
            </a:pPr>
            <a:r>
              <a:t>(type)</a:t>
            </a:r>
          </a:p>
          <a:p>
            <a:pPr lvl="1">
              <a:buBlip>
                <a:blip r:embed="rId3"/>
              </a:buBlip>
            </a:pPr>
            <a:r>
              <a:t>Casting operator, reinterpret or convert a data</a:t>
            </a:r>
          </a:p>
        </p:txBody>
      </p:sp>
      <p:sp>
        <p:nvSpPr>
          <p:cNvPr id="4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Master ADBoT - May 2019"/>
          <p:cNvSpPr txBox="1"/>
          <p:nvPr>
            <p:ph type="body" idx="21"/>
          </p:nvPr>
        </p:nvSpPr>
        <p:spPr>
          <a:prstGeom prst="rect">
            <a:avLst/>
          </a:prstGeom>
        </p:spPr>
        <p:txBody>
          <a:bodyPr/>
          <a:lstStyle/>
          <a:p>
            <a:pPr/>
            <a:r>
              <a:t>Master ADBoT - May 2019</a:t>
            </a:r>
          </a:p>
        </p:txBody>
      </p:sp>
      <p:sp>
        <p:nvSpPr>
          <p:cNvPr id="487" name="Enrico Bertolazzi"/>
          <p:cNvSpPr txBox="1"/>
          <p:nvPr>
            <p:ph type="body" idx="22"/>
          </p:nvPr>
        </p:nvSpPr>
        <p:spPr>
          <a:prstGeom prst="rect">
            <a:avLst/>
          </a:prstGeom>
        </p:spPr>
        <p:txBody>
          <a:bodyPr/>
          <a:lstStyle/>
          <a:p>
            <a:pPr/>
            <a:r>
              <a:t>Enrico Bertolazzi</a:t>
            </a:r>
          </a:p>
        </p:txBody>
      </p:sp>
      <p:sp>
        <p:nvSpPr>
          <p:cNvPr id="488" name="C shortcut"/>
          <p:cNvSpPr txBox="1"/>
          <p:nvPr>
            <p:ph type="title"/>
          </p:nvPr>
        </p:nvSpPr>
        <p:spPr>
          <a:prstGeom prst="rect">
            <a:avLst/>
          </a:prstGeom>
        </p:spPr>
        <p:txBody>
          <a:bodyPr/>
          <a:lstStyle/>
          <a:p>
            <a:pPr/>
            <a:r>
              <a:t>C shortcut</a:t>
            </a:r>
          </a:p>
        </p:txBody>
      </p:sp>
      <p:sp>
        <p:nvSpPr>
          <p:cNvPr id="4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90" name="Table"/>
          <p:cNvGraphicFramePr/>
          <p:nvPr/>
        </p:nvGraphicFramePr>
        <p:xfrm>
          <a:off x="482600" y="3060700"/>
          <a:ext cx="12065000" cy="5118100"/>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6032500"/>
                <a:gridCol w="6032500"/>
              </a:tblGrid>
              <a:tr h="1277142">
                <a:tc>
                  <a:txBody>
                    <a:bodyPr/>
                    <a:lstStyle/>
                    <a:p>
                      <a:pPr defTabSz="914400">
                        <a:tabLst>
                          <a:tab pos="1168400" algn="l"/>
                        </a:tabLst>
                        <a:defRPr>
                          <a:solidFill>
                            <a:srgbClr val="000000"/>
                          </a:solidFill>
                        </a:defRPr>
                      </a:pPr>
                      <a:r>
                        <a:rPr sz="4800">
                          <a:solidFill>
                            <a:srgbClr val="FFFFFF"/>
                          </a:solidFill>
                          <a:latin typeface="Candara"/>
                          <a:ea typeface="Candara"/>
                          <a:cs typeface="Candara"/>
                          <a:sym typeface="Candara"/>
                        </a:rPr>
                        <a:t>Shortcut</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c>
                  <a:txBody>
                    <a:bodyPr/>
                    <a:lstStyle/>
                    <a:p>
                      <a:pPr defTabSz="914400">
                        <a:tabLst>
                          <a:tab pos="1168400" algn="l"/>
                        </a:tabLst>
                        <a:defRPr>
                          <a:solidFill>
                            <a:srgbClr val="000000"/>
                          </a:solidFill>
                        </a:defRPr>
                      </a:pPr>
                      <a:r>
                        <a:rPr sz="4800">
                          <a:solidFill>
                            <a:srgbClr val="FFFFFF"/>
                          </a:solidFill>
                          <a:latin typeface="Candara"/>
                          <a:ea typeface="Candara"/>
                          <a:cs typeface="Candara"/>
                          <a:sym typeface="Candara"/>
                        </a:rPr>
                        <a:t>Expanded</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r>
              <a:tr h="1280319">
                <a:tc>
                  <a:txBody>
                    <a:bodyPr/>
                    <a:lstStyle/>
                    <a:p>
                      <a:pPr defTabSz="914400">
                        <a:tabLst>
                          <a:tab pos="1168400" algn="l"/>
                        </a:tabLst>
                      </a:pPr>
                      <a:r>
                        <a:rPr b="1" sz="4400">
                          <a:solidFill>
                            <a:srgbClr val="011993"/>
                          </a:solidFill>
                          <a:latin typeface="Candara"/>
                          <a:ea typeface="Candara"/>
                          <a:cs typeface="Candara"/>
                          <a:sym typeface="Candara"/>
                        </a:rPr>
                        <a:t>a += b</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b="1" sz="4400">
                          <a:solidFill>
                            <a:srgbClr val="011993"/>
                          </a:solidFill>
                          <a:latin typeface="Candara"/>
                          <a:ea typeface="Candara"/>
                          <a:cs typeface="Candara"/>
                          <a:sym typeface="Candara"/>
                        </a:rPr>
                        <a:t>a = a+b</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1280319">
                <a:tc>
                  <a:txBody>
                    <a:bodyPr/>
                    <a:lstStyle/>
                    <a:p>
                      <a:pPr defTabSz="914400">
                        <a:tabLst>
                          <a:tab pos="1168400" algn="l"/>
                        </a:tabLst>
                      </a:pPr>
                      <a:r>
                        <a:rPr b="1" sz="4400">
                          <a:solidFill>
                            <a:srgbClr val="011993"/>
                          </a:solidFill>
                          <a:latin typeface="Candara"/>
                          <a:ea typeface="Candara"/>
                          <a:cs typeface="Candara"/>
                          <a:sym typeface="Candara"/>
                        </a:rPr>
                        <a:t>a &amp;&amp;= b</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b="1" sz="4400">
                          <a:solidFill>
                            <a:srgbClr val="011993"/>
                          </a:solidFill>
                          <a:latin typeface="Candara"/>
                          <a:ea typeface="Candara"/>
                          <a:cs typeface="Candara"/>
                          <a:sym typeface="Candara"/>
                        </a:rPr>
                        <a:t>a = a &amp;&amp; b</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1280319">
                <a:tc>
                  <a:txBody>
                    <a:bodyPr/>
                    <a:lstStyle/>
                    <a:p>
                      <a:pPr defTabSz="914400">
                        <a:tabLst>
                          <a:tab pos="1168400" algn="l"/>
                        </a:tabLst>
                      </a:pPr>
                      <a:r>
                        <a:rPr b="1" sz="4400">
                          <a:solidFill>
                            <a:srgbClr val="011993"/>
                          </a:solidFill>
                          <a:latin typeface="Candara"/>
                          <a:ea typeface="Candara"/>
                          <a:cs typeface="Candara"/>
                          <a:sym typeface="Candara"/>
                        </a:rPr>
                        <a:t>a &lt;&lt;= b</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b="1" sz="4400">
                          <a:solidFill>
                            <a:srgbClr val="011993"/>
                          </a:solidFill>
                          <a:latin typeface="Candara"/>
                          <a:ea typeface="Candara"/>
                          <a:cs typeface="Candara"/>
                          <a:sym typeface="Candara"/>
                        </a:rPr>
                        <a:t>a = a &lt;&lt; b</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Master ADBoT - May 2019"/>
          <p:cNvSpPr txBox="1"/>
          <p:nvPr>
            <p:ph type="body" idx="22"/>
          </p:nvPr>
        </p:nvSpPr>
        <p:spPr>
          <a:prstGeom prst="rect">
            <a:avLst/>
          </a:prstGeom>
        </p:spPr>
        <p:txBody>
          <a:bodyPr/>
          <a:lstStyle/>
          <a:p>
            <a:pPr/>
            <a:r>
              <a:t>Master ADBoT - May 2019</a:t>
            </a:r>
          </a:p>
        </p:txBody>
      </p:sp>
      <p:sp>
        <p:nvSpPr>
          <p:cNvPr id="493" name="Enrico Bertolazzi"/>
          <p:cNvSpPr txBox="1"/>
          <p:nvPr>
            <p:ph type="body" idx="23"/>
          </p:nvPr>
        </p:nvSpPr>
        <p:spPr>
          <a:prstGeom prst="rect">
            <a:avLst/>
          </a:prstGeom>
        </p:spPr>
        <p:txBody>
          <a:bodyPr/>
          <a:lstStyle/>
          <a:p>
            <a:pPr/>
            <a:r>
              <a:t>Enrico Bertolazzi</a:t>
            </a:r>
          </a:p>
        </p:txBody>
      </p:sp>
      <p:sp>
        <p:nvSpPr>
          <p:cNvPr id="494" name="C flux control"/>
          <p:cNvSpPr txBox="1"/>
          <p:nvPr>
            <p:ph type="title"/>
          </p:nvPr>
        </p:nvSpPr>
        <p:spPr>
          <a:prstGeom prst="rect">
            <a:avLst/>
          </a:prstGeom>
        </p:spPr>
        <p:txBody>
          <a:bodyPr/>
          <a:lstStyle>
            <a:lvl1pPr algn="ctr"/>
          </a:lstStyle>
          <a:p>
            <a:pPr/>
            <a:r>
              <a:t>C flux control</a:t>
            </a:r>
          </a:p>
        </p:txBody>
      </p:sp>
      <p:sp>
        <p:nvSpPr>
          <p:cNvPr id="4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6" name="business-1297332_1280.png" descr="business-1297332_1280.png"/>
          <p:cNvPicPr>
            <a:picLocks noChangeAspect="1"/>
          </p:cNvPicPr>
          <p:nvPr/>
        </p:nvPicPr>
        <p:blipFill>
          <a:blip r:embed="rId2">
            <a:extLst/>
          </a:blip>
          <a:stretch>
            <a:fillRect/>
          </a:stretch>
        </p:blipFill>
        <p:spPr>
          <a:xfrm>
            <a:off x="1412850" y="171158"/>
            <a:ext cx="10268000" cy="77010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8" name="if( expression) istruzione;… if( expression) istruzione;else            istruzione;" descr="if( expression) istruzione;… if( expression) istruzione;else            istruzione;"/>
          <p:cNvPicPr>
            <a:picLocks noChangeAspect="0"/>
          </p:cNvPicPr>
          <p:nvPr>
            <p:ph type="body" idx="21"/>
          </p:nvPr>
        </p:nvPicPr>
        <p:blipFill>
          <a:blip r:embed="rId2">
            <a:extLst/>
          </a:blip>
          <a:stretch>
            <a:fillRect/>
          </a:stretch>
        </p:blipFill>
        <p:spPr>
          <a:xfrm>
            <a:off x="939800" y="1866900"/>
            <a:ext cx="11036300" cy="2057400"/>
          </a:xfrm>
          <a:prstGeom prst="rect">
            <a:avLst/>
          </a:prstGeom>
          <a:ln w="9525">
            <a:round/>
          </a:ln>
        </p:spPr>
      </p:pic>
      <p:sp>
        <p:nvSpPr>
          <p:cNvPr id="499" name="Master ADBoT - May 2019"/>
          <p:cNvSpPr txBox="1"/>
          <p:nvPr>
            <p:ph type="body" idx="22"/>
          </p:nvPr>
        </p:nvSpPr>
        <p:spPr>
          <a:prstGeom prst="rect">
            <a:avLst/>
          </a:prstGeom>
        </p:spPr>
        <p:txBody>
          <a:bodyPr/>
          <a:lstStyle/>
          <a:p>
            <a:pPr/>
            <a:r>
              <a:t>Master ADBoT - May 2019</a:t>
            </a:r>
          </a:p>
        </p:txBody>
      </p:sp>
      <p:sp>
        <p:nvSpPr>
          <p:cNvPr id="500" name="Enrico Bertolazzi"/>
          <p:cNvSpPr txBox="1"/>
          <p:nvPr>
            <p:ph type="body" idx="23"/>
          </p:nvPr>
        </p:nvSpPr>
        <p:spPr>
          <a:prstGeom prst="rect">
            <a:avLst/>
          </a:prstGeom>
        </p:spPr>
        <p:txBody>
          <a:bodyPr/>
          <a:lstStyle/>
          <a:p>
            <a:pPr/>
            <a:r>
              <a:t>Enrico Bertolazzi</a:t>
            </a:r>
          </a:p>
        </p:txBody>
      </p:sp>
      <p:sp>
        <p:nvSpPr>
          <p:cNvPr id="501" name="The “if”"/>
          <p:cNvSpPr txBox="1"/>
          <p:nvPr>
            <p:ph type="title"/>
          </p:nvPr>
        </p:nvSpPr>
        <p:spPr>
          <a:prstGeom prst="rect">
            <a:avLst/>
          </a:prstGeom>
        </p:spPr>
        <p:txBody>
          <a:bodyPr/>
          <a:lstStyle/>
          <a:p>
            <a:pPr/>
            <a:r>
              <a:t>The “if”</a:t>
            </a:r>
          </a:p>
        </p:txBody>
      </p:sp>
      <p:sp>
        <p:nvSpPr>
          <p:cNvPr id="5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3" name="b = a * c;… b = a * c;if(b)  printf(&quot;%d\n&quot;,b);else  printf(&quot;b == zero\n&quot;);" descr="b = a * c;… b = a * c;if(b)  printf(&quot;%d\n&quot;,b);else  printf(&quot;b == zero\n&quot;);"/>
          <p:cNvPicPr>
            <a:picLocks noChangeAspect="0"/>
          </p:cNvPicPr>
          <p:nvPr/>
        </p:nvPicPr>
        <p:blipFill>
          <a:blip r:embed="rId3">
            <a:extLst/>
          </a:blip>
          <a:stretch>
            <a:fillRect/>
          </a:stretch>
        </p:blipFill>
        <p:spPr>
          <a:xfrm>
            <a:off x="984250" y="5168900"/>
            <a:ext cx="11036300" cy="3759201"/>
          </a:xfrm>
          <a:prstGeom prst="rect">
            <a:avLst/>
          </a:prstGeom>
        </p:spPr>
      </p:pic>
      <p:sp>
        <p:nvSpPr>
          <p:cNvPr id="504" name="Example"/>
          <p:cNvSpPr txBox="1"/>
          <p:nvPr/>
        </p:nvSpPr>
        <p:spPr>
          <a:xfrm>
            <a:off x="5320538" y="4444999"/>
            <a:ext cx="236372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Example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1" name="main.tiff" descr="main.tiff"/>
          <p:cNvPicPr>
            <a:picLocks noChangeAspect="1"/>
          </p:cNvPicPr>
          <p:nvPr>
            <p:ph type="pic" idx="21"/>
          </p:nvPr>
        </p:nvPicPr>
        <p:blipFill>
          <a:blip r:embed="rId2">
            <a:extLst/>
          </a:blip>
          <a:srcRect l="0" t="22159" r="0" b="22159"/>
          <a:stretch>
            <a:fillRect/>
          </a:stretch>
        </p:blipFill>
        <p:spPr>
          <a:xfrm>
            <a:off x="7548247" y="1025921"/>
            <a:ext cx="5071716" cy="7701906"/>
          </a:xfrm>
          <a:prstGeom prst="rect">
            <a:avLst/>
          </a:prstGeom>
        </p:spPr>
      </p:pic>
      <p:sp>
        <p:nvSpPr>
          <p:cNvPr id="392" name="Master ADBoT - May 2019"/>
          <p:cNvSpPr txBox="1"/>
          <p:nvPr>
            <p:ph type="body" idx="22"/>
          </p:nvPr>
        </p:nvSpPr>
        <p:spPr>
          <a:prstGeom prst="rect">
            <a:avLst/>
          </a:prstGeom>
        </p:spPr>
        <p:txBody>
          <a:bodyPr/>
          <a:lstStyle/>
          <a:p>
            <a:pPr/>
            <a:r>
              <a:t>Master ADBoT - May 2019</a:t>
            </a:r>
          </a:p>
        </p:txBody>
      </p:sp>
      <p:sp>
        <p:nvSpPr>
          <p:cNvPr id="393" name="Enrico Bertolazzi"/>
          <p:cNvSpPr txBox="1"/>
          <p:nvPr>
            <p:ph type="body" idx="23"/>
          </p:nvPr>
        </p:nvSpPr>
        <p:spPr>
          <a:prstGeom prst="rect">
            <a:avLst/>
          </a:prstGeom>
        </p:spPr>
        <p:txBody>
          <a:bodyPr/>
          <a:lstStyle/>
          <a:p>
            <a:pPr/>
            <a:r>
              <a:t>Enrico Bertolazzi</a:t>
            </a:r>
          </a:p>
        </p:txBody>
      </p:sp>
      <p:sp>
        <p:nvSpPr>
          <p:cNvPr id="394" name="C language origin"/>
          <p:cNvSpPr txBox="1"/>
          <p:nvPr>
            <p:ph type="title"/>
          </p:nvPr>
        </p:nvSpPr>
        <p:spPr>
          <a:prstGeom prst="rect">
            <a:avLst/>
          </a:prstGeom>
        </p:spPr>
        <p:txBody>
          <a:bodyPr/>
          <a:lstStyle>
            <a:lvl1pPr defTabSz="519937">
              <a:defRPr sz="5696"/>
            </a:lvl1pPr>
          </a:lstStyle>
          <a:p>
            <a:pPr/>
            <a:r>
              <a:t>C language origin</a:t>
            </a:r>
          </a:p>
        </p:txBody>
      </p:sp>
      <p:sp>
        <p:nvSpPr>
          <p:cNvPr id="395" name="Developed at Bell Laboratories (begin of 70) by Dennis Ritchie (a pioneer of UNIX)…"/>
          <p:cNvSpPr txBox="1"/>
          <p:nvPr>
            <p:ph type="body" sz="half" idx="1"/>
          </p:nvPr>
        </p:nvSpPr>
        <p:spPr>
          <a:prstGeom prst="rect">
            <a:avLst/>
          </a:prstGeom>
        </p:spPr>
        <p:txBody>
          <a:bodyPr/>
          <a:lstStyle/>
          <a:p>
            <a:pPr/>
            <a:r>
              <a:t>Developed at Bell Laboratories (begin of 70) by Dennis Ritchie (a pioneer of UNIX)</a:t>
            </a:r>
          </a:p>
          <a:p>
            <a:pPr/>
            <a:r>
              <a:t>First implementation on DEC PDP-11 on UNIX OS</a:t>
            </a:r>
          </a:p>
          <a:p>
            <a:pPr/>
            <a:r>
              <a:t>By many year the “De-Facto Standard” of the language is contained in the book by Kernighan e Ritchie. </a:t>
            </a:r>
          </a:p>
          <a:p>
            <a:pPr/>
            <a:r>
              <a:t>In 1983 the ANSI committee define the first standard for C language</a:t>
            </a:r>
          </a:p>
          <a:p>
            <a:pPr/>
            <a:r>
              <a:t>Next evolved in </a:t>
            </a:r>
            <a:r>
              <a:rPr b="1"/>
              <a:t>C89</a:t>
            </a:r>
            <a:r>
              <a:t>, C90, C95, C99, </a:t>
            </a:r>
            <a:r>
              <a:rPr b="1">
                <a:solidFill>
                  <a:srgbClr val="945200"/>
                </a:solidFill>
              </a:rPr>
              <a:t>C11, C18 </a:t>
            </a:r>
          </a:p>
        </p:txBody>
      </p:sp>
      <p:sp>
        <p:nvSpPr>
          <p:cNvPr id="396" name="Slide Number"/>
          <p:cNvSpPr txBox="1"/>
          <p:nvPr>
            <p:ph type="sldNum" sz="quarter" idx="2"/>
          </p:nvPr>
        </p:nvSpPr>
        <p:spPr>
          <a:xfrm>
            <a:off x="12452349" y="9042400"/>
            <a:ext cx="228601" cy="3683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Master ADBoT - May 2019"/>
          <p:cNvSpPr txBox="1"/>
          <p:nvPr>
            <p:ph type="body" idx="22"/>
          </p:nvPr>
        </p:nvSpPr>
        <p:spPr>
          <a:prstGeom prst="rect">
            <a:avLst/>
          </a:prstGeom>
        </p:spPr>
        <p:txBody>
          <a:bodyPr/>
          <a:lstStyle>
            <a:lvl1pPr>
              <a:defRPr b="0">
                <a:solidFill>
                  <a:schemeClr val="accent1"/>
                </a:solidFill>
                <a:latin typeface="Andale Mono"/>
                <a:ea typeface="Andale Mono"/>
                <a:cs typeface="Andale Mono"/>
                <a:sym typeface="Andale Mono"/>
              </a:defRPr>
            </a:lvl1pPr>
          </a:lstStyle>
          <a:p>
            <a:pPr/>
            <a:r>
              <a:t>Master ADBoT - May 2019</a:t>
            </a:r>
          </a:p>
        </p:txBody>
      </p:sp>
      <p:sp>
        <p:nvSpPr>
          <p:cNvPr id="507" name="Enrico Bertolazzi"/>
          <p:cNvSpPr txBox="1"/>
          <p:nvPr>
            <p:ph type="body" idx="23"/>
          </p:nvPr>
        </p:nvSpPr>
        <p:spPr>
          <a:prstGeom prst="rect">
            <a:avLst/>
          </a:prstGeom>
        </p:spPr>
        <p:txBody>
          <a:bodyPr/>
          <a:lstStyle>
            <a:lvl1pPr algn="l">
              <a:defRPr b="0">
                <a:solidFill>
                  <a:schemeClr val="accent1"/>
                </a:solidFill>
                <a:latin typeface="Andale Mono"/>
                <a:ea typeface="Andale Mono"/>
                <a:cs typeface="Andale Mono"/>
                <a:sym typeface="Andale Mono"/>
              </a:defRPr>
            </a:lvl1pPr>
          </a:lstStyle>
          <a:p>
            <a:pPr/>
            <a:r>
              <a:t>Enrico Bertolazzi</a:t>
            </a:r>
          </a:p>
        </p:txBody>
      </p:sp>
      <p:sp>
        <p:nvSpPr>
          <p:cNvPr id="508" name="The “if” combined with…"/>
          <p:cNvSpPr txBox="1"/>
          <p:nvPr>
            <p:ph type="title"/>
          </p:nvPr>
        </p:nvSpPr>
        <p:spPr>
          <a:prstGeom prst="rect">
            <a:avLst/>
          </a:prstGeom>
        </p:spPr>
        <p:txBody>
          <a:bodyPr/>
          <a:lstStyle/>
          <a:p>
            <a:pPr defTabSz="467359">
              <a:defRPr b="0" sz="4960">
                <a:solidFill>
                  <a:schemeClr val="accent1"/>
                </a:solidFill>
                <a:latin typeface="Andale Mono"/>
                <a:ea typeface="Andale Mono"/>
                <a:cs typeface="Andale Mono"/>
                <a:sym typeface="Andale Mono"/>
              </a:defRPr>
            </a:pPr>
            <a:r>
              <a:t>The “if” combined with</a:t>
            </a:r>
          </a:p>
          <a:p>
            <a:pPr defTabSz="467359">
              <a:defRPr b="0" sz="4960">
                <a:solidFill>
                  <a:schemeClr val="accent1"/>
                </a:solidFill>
                <a:latin typeface="Andale Mono"/>
                <a:ea typeface="Andale Mono"/>
                <a:cs typeface="Andale Mono"/>
                <a:sym typeface="Andale Mono"/>
              </a:defRPr>
            </a:pPr>
            <a:r>
              <a:t>multiple else</a:t>
            </a:r>
          </a:p>
        </p:txBody>
      </p:sp>
      <p:sp>
        <p:nvSpPr>
          <p:cNvPr id="509" name="Slide Number"/>
          <p:cNvSpPr txBox="1"/>
          <p:nvPr>
            <p:ph type="sldNum" sz="quarter" idx="2"/>
          </p:nvPr>
        </p:nvSpPr>
        <p:spPr>
          <a:xfrm>
            <a:off x="12496800" y="9042400"/>
            <a:ext cx="388665" cy="355600"/>
          </a:xfrm>
          <a:prstGeom prst="rect">
            <a:avLst/>
          </a:prstGeom>
          <a:extLst>
            <a:ext uri="{C572A759-6A51-4108-AA02-DFA0A04FC94B}">
              <ma14:wrappingTextBoxFlag xmlns:ma14="http://schemas.microsoft.com/office/mac/drawingml/2011/main" val="1"/>
            </a:ext>
          </a:extLst>
        </p:spPr>
        <p:txBody>
          <a:bodyPr/>
          <a:lstStyle>
            <a:lvl1pPr algn="l">
              <a:defRPr>
                <a:solidFill>
                  <a:schemeClr val="accent1"/>
                </a:solidFill>
                <a:latin typeface="Andale Mono"/>
                <a:ea typeface="Andale Mono"/>
                <a:cs typeface="Andale Mono"/>
                <a:sym typeface="Andale Mono"/>
              </a:defRPr>
            </a:lvl1pPr>
          </a:lstStyle>
          <a:p>
            <a:pPr/>
            <a:fld id="{86CB4B4D-7CA3-9044-876B-883B54F8677D}" type="slidenum"/>
          </a:p>
        </p:txBody>
      </p:sp>
      <p:pic>
        <p:nvPicPr>
          <p:cNvPr id="510" name="if(expression) instruction;… if(expression) instruction;else if (expression) instruction;else if (expression) instruction;....else if (expression) instruction;else instruction;" descr="if(expression) instruction;… if(expression) instruction;else if (expression) instruction;else if (expression) instruction;....else if (expression) instruction;else instruction;"/>
          <p:cNvPicPr>
            <a:picLocks noChangeAspect="0"/>
          </p:cNvPicPr>
          <p:nvPr/>
        </p:nvPicPr>
        <p:blipFill>
          <a:blip r:embed="rId2">
            <a:extLst/>
          </a:blip>
          <a:stretch>
            <a:fillRect/>
          </a:stretch>
        </p:blipFill>
        <p:spPr>
          <a:xfrm>
            <a:off x="984250" y="2273300"/>
            <a:ext cx="11036300" cy="3759201"/>
          </a:xfrm>
          <a:prstGeom prst="rect">
            <a:avLst/>
          </a:prstGeom>
        </p:spPr>
      </p:pic>
      <p:grpSp>
        <p:nvGrpSpPr>
          <p:cNvPr id="513" name="Instruction ca be also a block…"/>
          <p:cNvGrpSpPr/>
          <p:nvPr/>
        </p:nvGrpSpPr>
        <p:grpSpPr>
          <a:xfrm>
            <a:off x="3489498" y="6196962"/>
            <a:ext cx="5753994" cy="2654301"/>
            <a:chOff x="0" y="0"/>
            <a:chExt cx="5753992" cy="2654300"/>
          </a:xfrm>
        </p:grpSpPr>
        <p:sp>
          <p:nvSpPr>
            <p:cNvPr id="512" name="Instruction ca be also a block…"/>
            <p:cNvSpPr txBox="1"/>
            <p:nvPr/>
          </p:nvSpPr>
          <p:spPr>
            <a:xfrm>
              <a:off x="38100" y="38100"/>
              <a:ext cx="5677793" cy="2578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2400">
                  <a:solidFill>
                    <a:schemeClr val="accent1"/>
                  </a:solidFill>
                  <a:effectLst>
                    <a:outerShdw sx="100000" sy="100000" kx="0" ky="0" algn="b" rotWithShape="0" blurRad="38100" dist="12700" dir="5400000">
                      <a:srgbClr val="000000">
                        <a:alpha val="50000"/>
                      </a:srgbClr>
                    </a:outerShdw>
                  </a:effectLst>
                  <a:latin typeface="Andale Mono"/>
                  <a:ea typeface="Andale Mono"/>
                  <a:cs typeface="Andale Mono"/>
                  <a:sym typeface="Andale Mono"/>
                </a:defRPr>
              </a:pPr>
              <a:r>
                <a:t>Instruction ca be also a block</a:t>
              </a:r>
            </a:p>
            <a:p>
              <a:pPr algn="l">
                <a:defRPr sz="2400">
                  <a:solidFill>
                    <a:schemeClr val="accent1"/>
                  </a:solidFill>
                  <a:effectLst>
                    <a:outerShdw sx="100000" sy="100000" kx="0" ky="0" algn="b" rotWithShape="0" blurRad="38100" dist="12700" dir="5400000">
                      <a:srgbClr val="000000">
                        <a:alpha val="50000"/>
                      </a:srgbClr>
                    </a:outerShdw>
                  </a:effectLst>
                  <a:latin typeface="Andale Mono"/>
                  <a:ea typeface="Andale Mono"/>
                  <a:cs typeface="Andale Mono"/>
                  <a:sym typeface="Andale Mono"/>
                </a:defRPr>
              </a:pPr>
            </a:p>
            <a:p>
              <a:pPr algn="l">
                <a:defRPr sz="2400">
                  <a:solidFill>
                    <a:schemeClr val="accent1"/>
                  </a:solidFill>
                  <a:effectLst>
                    <a:outerShdw sx="100000" sy="100000" kx="0" ky="0" algn="b" rotWithShape="0" blurRad="38100" dist="12700" dir="5400000">
                      <a:srgbClr val="000000">
                        <a:alpha val="50000"/>
                      </a:srgbClr>
                    </a:outerShdw>
                  </a:effectLst>
                  <a:latin typeface="Andale Mono"/>
                  <a:ea typeface="Andale Mono"/>
                  <a:cs typeface="Andale Mono"/>
                  <a:sym typeface="Andale Mono"/>
                </a:defRPr>
              </a:pPr>
              <a:r>
                <a:t>{</a:t>
              </a:r>
            </a:p>
            <a:p>
              <a:pPr algn="l">
                <a:defRPr sz="2400">
                  <a:solidFill>
                    <a:schemeClr val="accent1"/>
                  </a:solidFill>
                  <a:effectLst>
                    <a:outerShdw sx="100000" sy="100000" kx="0" ky="0" algn="b" rotWithShape="0" blurRad="38100" dist="12700" dir="5400000">
                      <a:srgbClr val="000000">
                        <a:alpha val="50000"/>
                      </a:srgbClr>
                    </a:outerShdw>
                  </a:effectLst>
                  <a:latin typeface="Andale Mono"/>
                  <a:ea typeface="Andale Mono"/>
                  <a:cs typeface="Andale Mono"/>
                  <a:sym typeface="Andale Mono"/>
                </a:defRPr>
              </a:pPr>
              <a:r>
                <a:t>  instruction;</a:t>
              </a:r>
            </a:p>
            <a:p>
              <a:pPr algn="l">
                <a:defRPr sz="2400">
                  <a:solidFill>
                    <a:schemeClr val="accent1"/>
                  </a:solidFill>
                  <a:effectLst>
                    <a:outerShdw sx="100000" sy="100000" kx="0" ky="0" algn="b" rotWithShape="0" blurRad="38100" dist="12700" dir="5400000">
                      <a:srgbClr val="000000">
                        <a:alpha val="50000"/>
                      </a:srgbClr>
                    </a:outerShdw>
                  </a:effectLst>
                  <a:latin typeface="Andale Mono"/>
                  <a:ea typeface="Andale Mono"/>
                  <a:cs typeface="Andale Mono"/>
                  <a:sym typeface="Andale Mono"/>
                </a:defRPr>
              </a:pPr>
              <a:r>
                <a:t>  instruction;</a:t>
              </a:r>
            </a:p>
            <a:p>
              <a:pPr algn="l">
                <a:defRPr sz="2400">
                  <a:solidFill>
                    <a:schemeClr val="accent1"/>
                  </a:solidFill>
                  <a:effectLst>
                    <a:outerShdw sx="100000" sy="100000" kx="0" ky="0" algn="b" rotWithShape="0" blurRad="38100" dist="12700" dir="5400000">
                      <a:srgbClr val="000000">
                        <a:alpha val="50000"/>
                      </a:srgbClr>
                    </a:outerShdw>
                  </a:effectLst>
                  <a:latin typeface="Andale Mono"/>
                  <a:ea typeface="Andale Mono"/>
                  <a:cs typeface="Andale Mono"/>
                  <a:sym typeface="Andale Mono"/>
                </a:defRPr>
              </a:pPr>
              <a:r>
                <a:t>  instruction;</a:t>
              </a:r>
            </a:p>
            <a:p>
              <a:pPr algn="l">
                <a:defRPr sz="2400">
                  <a:solidFill>
                    <a:schemeClr val="accent1"/>
                  </a:solidFill>
                  <a:effectLst>
                    <a:outerShdw sx="100000" sy="100000" kx="0" ky="0" algn="b" rotWithShape="0" blurRad="38100" dist="12700" dir="5400000">
                      <a:srgbClr val="000000">
                        <a:alpha val="50000"/>
                      </a:srgbClr>
                    </a:outerShdw>
                  </a:effectLst>
                  <a:latin typeface="Andale Mono"/>
                  <a:ea typeface="Andale Mono"/>
                  <a:cs typeface="Andale Mono"/>
                  <a:sym typeface="Andale Mono"/>
                </a:defRPr>
              </a:pPr>
              <a:r>
                <a:t>}</a:t>
              </a:r>
            </a:p>
          </p:txBody>
        </p:sp>
        <p:pic>
          <p:nvPicPr>
            <p:cNvPr id="511" name="Instruction ca be also a block… Instruction ca be also a block{  instruction;  instruction;  instruction;}" descr="Instruction ca be also a block… Instruction ca be also a block{  instruction;  instruction;  instruction;}"/>
            <p:cNvPicPr>
              <a:picLocks noChangeAspect="0"/>
            </p:cNvPicPr>
            <p:nvPr/>
          </p:nvPicPr>
          <p:blipFill>
            <a:blip r:embed="rId3">
              <a:extLst/>
            </a:blip>
            <a:stretch>
              <a:fillRect/>
            </a:stretch>
          </p:blipFill>
          <p:spPr>
            <a:xfrm>
              <a:off x="0" y="0"/>
              <a:ext cx="5753993" cy="2654300"/>
            </a:xfrm>
            <a:prstGeom prst="rect">
              <a:avLst/>
            </a:prstGeom>
            <a:effectLst/>
          </p:spPr>
        </p:pic>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Master ADBoT - May 2019"/>
          <p:cNvSpPr txBox="1"/>
          <p:nvPr>
            <p:ph type="body" idx="22"/>
          </p:nvPr>
        </p:nvSpPr>
        <p:spPr>
          <a:prstGeom prst="rect">
            <a:avLst/>
          </a:prstGeom>
        </p:spPr>
        <p:txBody>
          <a:bodyPr/>
          <a:lstStyle>
            <a:lvl1pPr>
              <a:defRPr b="0">
                <a:solidFill>
                  <a:schemeClr val="accent1"/>
                </a:solidFill>
                <a:latin typeface="Andale Mono"/>
                <a:ea typeface="Andale Mono"/>
                <a:cs typeface="Andale Mono"/>
                <a:sym typeface="Andale Mono"/>
              </a:defRPr>
            </a:lvl1pPr>
          </a:lstStyle>
          <a:p>
            <a:pPr/>
            <a:r>
              <a:t>Master ADBoT - May 2019</a:t>
            </a:r>
          </a:p>
        </p:txBody>
      </p:sp>
      <p:sp>
        <p:nvSpPr>
          <p:cNvPr id="516" name="Enrico Bertolazzi"/>
          <p:cNvSpPr txBox="1"/>
          <p:nvPr>
            <p:ph type="body" idx="23"/>
          </p:nvPr>
        </p:nvSpPr>
        <p:spPr>
          <a:prstGeom prst="rect">
            <a:avLst/>
          </a:prstGeom>
        </p:spPr>
        <p:txBody>
          <a:bodyPr/>
          <a:lstStyle>
            <a:lvl1pPr algn="l">
              <a:defRPr b="0">
                <a:solidFill>
                  <a:schemeClr val="accent1"/>
                </a:solidFill>
                <a:latin typeface="Andale Mono"/>
                <a:ea typeface="Andale Mono"/>
                <a:cs typeface="Andale Mono"/>
                <a:sym typeface="Andale Mono"/>
              </a:defRPr>
            </a:lvl1pPr>
          </a:lstStyle>
          <a:p>
            <a:pPr/>
            <a:r>
              <a:t>Enrico Bertolazzi</a:t>
            </a:r>
          </a:p>
        </p:txBody>
      </p:sp>
      <p:sp>
        <p:nvSpPr>
          <p:cNvPr id="517" name="Inline/embedded “IF”"/>
          <p:cNvSpPr txBox="1"/>
          <p:nvPr>
            <p:ph type="title"/>
          </p:nvPr>
        </p:nvSpPr>
        <p:spPr>
          <a:prstGeom prst="rect">
            <a:avLst/>
          </a:prstGeom>
        </p:spPr>
        <p:txBody>
          <a:bodyPr/>
          <a:lstStyle>
            <a:lvl1pPr>
              <a:defRPr b="0" sz="6200">
                <a:solidFill>
                  <a:schemeClr val="accent1"/>
                </a:solidFill>
                <a:latin typeface="Andale Mono"/>
                <a:ea typeface="Andale Mono"/>
                <a:cs typeface="Andale Mono"/>
                <a:sym typeface="Andale Mono"/>
              </a:defRPr>
            </a:lvl1pPr>
          </a:lstStyle>
          <a:p>
            <a:pPr/>
            <a:r>
              <a:t>Inline/embedded “IF”</a:t>
            </a:r>
          </a:p>
        </p:txBody>
      </p:sp>
      <p:sp>
        <p:nvSpPr>
          <p:cNvPr id="518" name="Slide Number"/>
          <p:cNvSpPr txBox="1"/>
          <p:nvPr>
            <p:ph type="sldNum" sz="quarter" idx="2"/>
          </p:nvPr>
        </p:nvSpPr>
        <p:spPr>
          <a:xfrm>
            <a:off x="12496800" y="9042400"/>
            <a:ext cx="388665" cy="355600"/>
          </a:xfrm>
          <a:prstGeom prst="rect">
            <a:avLst/>
          </a:prstGeom>
          <a:extLst>
            <a:ext uri="{C572A759-6A51-4108-AA02-DFA0A04FC94B}">
              <ma14:wrappingTextBoxFlag xmlns:ma14="http://schemas.microsoft.com/office/mac/drawingml/2011/main" val="1"/>
            </a:ext>
          </a:extLst>
        </p:spPr>
        <p:txBody>
          <a:bodyPr/>
          <a:lstStyle>
            <a:lvl1pPr algn="l">
              <a:defRPr>
                <a:solidFill>
                  <a:schemeClr val="accent1"/>
                </a:solidFill>
                <a:latin typeface="Andale Mono"/>
                <a:ea typeface="Andale Mono"/>
                <a:cs typeface="Andale Mono"/>
                <a:sym typeface="Andale Mono"/>
              </a:defRPr>
            </a:lvl1pPr>
          </a:lstStyle>
          <a:p>
            <a:pPr/>
            <a:fld id="{86CB4B4D-7CA3-9044-876B-883B54F8677D}" type="slidenum"/>
          </a:p>
        </p:txBody>
      </p:sp>
      <p:pic>
        <p:nvPicPr>
          <p:cNvPr id="519" name="a = c &gt; d ? 3 : z;… a = c &gt; d ? 3 : z;// its equivalent toif ( c &gt; d ) a = 3;else         a = z;" descr="a = c &gt; d ? 3 : z;… a = c &gt; d ? 3 : z;// its equivalent toif ( c &gt; d ) a = 3;else         a = z;"/>
          <p:cNvPicPr>
            <a:picLocks noChangeAspect="0"/>
          </p:cNvPicPr>
          <p:nvPr/>
        </p:nvPicPr>
        <p:blipFill>
          <a:blip r:embed="rId2">
            <a:extLst/>
          </a:blip>
          <a:stretch>
            <a:fillRect/>
          </a:stretch>
        </p:blipFill>
        <p:spPr>
          <a:xfrm>
            <a:off x="1258535" y="4178300"/>
            <a:ext cx="11036301" cy="3759201"/>
          </a:xfrm>
          <a:prstGeom prst="rect">
            <a:avLst/>
          </a:prstGeom>
        </p:spPr>
      </p:pic>
      <p:pic>
        <p:nvPicPr>
          <p:cNvPr id="520" name="( expression ? TRUE : FALSE ) ( expression ? TRUE : FALSE )" descr="( expression ? TRUE : FALSE ) ( expression ? TRUE : FALSE )"/>
          <p:cNvPicPr>
            <a:picLocks noChangeAspect="0"/>
          </p:cNvPicPr>
          <p:nvPr/>
        </p:nvPicPr>
        <p:blipFill>
          <a:blip r:embed="rId3">
            <a:extLst/>
          </a:blip>
          <a:stretch>
            <a:fillRect/>
          </a:stretch>
        </p:blipFill>
        <p:spPr>
          <a:xfrm>
            <a:off x="1258535" y="1922775"/>
            <a:ext cx="11036301" cy="2057401"/>
          </a:xfrm>
          <a:prstGeom prst="rect">
            <a:avLst/>
          </a:prstGeom>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Master ADBoT - May 2019"/>
          <p:cNvSpPr txBox="1"/>
          <p:nvPr>
            <p:ph type="body" idx="22"/>
          </p:nvPr>
        </p:nvSpPr>
        <p:spPr>
          <a:prstGeom prst="rect">
            <a:avLst/>
          </a:prstGeom>
        </p:spPr>
        <p:txBody>
          <a:bodyPr/>
          <a:lstStyle>
            <a:lvl1pPr>
              <a:defRPr b="0">
                <a:solidFill>
                  <a:schemeClr val="accent1"/>
                </a:solidFill>
                <a:latin typeface="Andale Mono"/>
                <a:ea typeface="Andale Mono"/>
                <a:cs typeface="Andale Mono"/>
                <a:sym typeface="Andale Mono"/>
              </a:defRPr>
            </a:lvl1pPr>
          </a:lstStyle>
          <a:p>
            <a:pPr/>
            <a:r>
              <a:t>Master ADBoT - May 2019</a:t>
            </a:r>
          </a:p>
        </p:txBody>
      </p:sp>
      <p:sp>
        <p:nvSpPr>
          <p:cNvPr id="523" name="Enrico Bertolazzi"/>
          <p:cNvSpPr txBox="1"/>
          <p:nvPr>
            <p:ph type="body" idx="23"/>
          </p:nvPr>
        </p:nvSpPr>
        <p:spPr>
          <a:prstGeom prst="rect">
            <a:avLst/>
          </a:prstGeom>
        </p:spPr>
        <p:txBody>
          <a:bodyPr/>
          <a:lstStyle>
            <a:lvl1pPr algn="l">
              <a:defRPr b="0">
                <a:solidFill>
                  <a:schemeClr val="accent1"/>
                </a:solidFill>
                <a:latin typeface="Andale Mono"/>
                <a:ea typeface="Andale Mono"/>
                <a:cs typeface="Andale Mono"/>
                <a:sym typeface="Andale Mono"/>
              </a:defRPr>
            </a:lvl1pPr>
          </a:lstStyle>
          <a:p>
            <a:pPr/>
            <a:r>
              <a:t>Enrico Bertolazzi</a:t>
            </a:r>
          </a:p>
        </p:txBody>
      </p:sp>
      <p:sp>
        <p:nvSpPr>
          <p:cNvPr id="524" name="Switch statement"/>
          <p:cNvSpPr txBox="1"/>
          <p:nvPr>
            <p:ph type="title"/>
          </p:nvPr>
        </p:nvSpPr>
        <p:spPr>
          <a:prstGeom prst="rect">
            <a:avLst/>
          </a:prstGeom>
        </p:spPr>
        <p:txBody>
          <a:bodyPr/>
          <a:lstStyle>
            <a:lvl1pPr>
              <a:defRPr b="0" sz="6200">
                <a:solidFill>
                  <a:schemeClr val="accent1"/>
                </a:solidFill>
                <a:latin typeface="Andale Mono"/>
                <a:ea typeface="Andale Mono"/>
                <a:cs typeface="Andale Mono"/>
                <a:sym typeface="Andale Mono"/>
              </a:defRPr>
            </a:lvl1pPr>
          </a:lstStyle>
          <a:p>
            <a:pPr/>
            <a:r>
              <a:t>Switch statement</a:t>
            </a:r>
          </a:p>
        </p:txBody>
      </p:sp>
      <p:sp>
        <p:nvSpPr>
          <p:cNvPr id="525" name="Slide Number"/>
          <p:cNvSpPr txBox="1"/>
          <p:nvPr>
            <p:ph type="sldNum" sz="quarter" idx="2"/>
          </p:nvPr>
        </p:nvSpPr>
        <p:spPr>
          <a:xfrm>
            <a:off x="12496800" y="9042400"/>
            <a:ext cx="388665" cy="355600"/>
          </a:xfrm>
          <a:prstGeom prst="rect">
            <a:avLst/>
          </a:prstGeom>
          <a:extLst>
            <a:ext uri="{C572A759-6A51-4108-AA02-DFA0A04FC94B}">
              <ma14:wrappingTextBoxFlag xmlns:ma14="http://schemas.microsoft.com/office/mac/drawingml/2011/main" val="1"/>
            </a:ext>
          </a:extLst>
        </p:spPr>
        <p:txBody>
          <a:bodyPr/>
          <a:lstStyle>
            <a:lvl1pPr algn="l">
              <a:defRPr>
                <a:solidFill>
                  <a:schemeClr val="accent1"/>
                </a:solidFill>
                <a:latin typeface="Andale Mono"/>
                <a:ea typeface="Andale Mono"/>
                <a:cs typeface="Andale Mono"/>
                <a:sym typeface="Andale Mono"/>
              </a:defRPr>
            </a:lvl1pPr>
          </a:lstStyle>
          <a:p>
            <a:pPr/>
            <a:fld id="{86CB4B4D-7CA3-9044-876B-883B54F8677D}" type="slidenum"/>
          </a:p>
        </p:txBody>
      </p:sp>
      <p:pic>
        <p:nvPicPr>
          <p:cNvPr id="526" name="switch ( expression ) {… switch ( expression ) {  case constant1:    sequence of statements;    break;  case constant2:    sequence of statements;    break;    ...  default:    sequence of statements;}" descr="switch ( expression ) {… switch ( expression ) {  case constant1:    sequence of statements;    break;  case constant2:    sequence of statements;    break;    ...  default:    sequence of statements;}"/>
          <p:cNvPicPr>
            <a:picLocks noChangeAspect="0"/>
          </p:cNvPicPr>
          <p:nvPr/>
        </p:nvPicPr>
        <p:blipFill>
          <a:blip r:embed="rId2">
            <a:extLst/>
          </a:blip>
          <a:stretch>
            <a:fillRect/>
          </a:stretch>
        </p:blipFill>
        <p:spPr>
          <a:xfrm>
            <a:off x="1144235" y="2284856"/>
            <a:ext cx="11036301" cy="6057901"/>
          </a:xfrm>
          <a:prstGeom prst="rect">
            <a:avLst/>
          </a:prstGeom>
        </p:spPr>
      </p:pic>
      <p:sp>
        <p:nvSpPr>
          <p:cNvPr id="527" name="switch statements can be nested"/>
          <p:cNvSpPr txBox="1"/>
          <p:nvPr/>
        </p:nvSpPr>
        <p:spPr>
          <a:xfrm>
            <a:off x="1287836" y="8398734"/>
            <a:ext cx="10749100"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000">
                <a:solidFill>
                  <a:srgbClr val="858585"/>
                </a:solidFill>
                <a:latin typeface="Marker Felt"/>
                <a:ea typeface="Marker Felt"/>
                <a:cs typeface="Marker Felt"/>
                <a:sym typeface="Marker Felt"/>
              </a:defRPr>
            </a:pPr>
            <a:r>
              <a:rPr sz="4100">
                <a:solidFill>
                  <a:srgbClr val="0433FF"/>
                </a:solidFill>
                <a:latin typeface="Courier"/>
                <a:ea typeface="Courier"/>
                <a:cs typeface="Courier"/>
                <a:sym typeface="Courier"/>
              </a:rPr>
              <a:t>switch </a:t>
            </a:r>
            <a:r>
              <a:rPr sz="4100">
                <a:solidFill>
                  <a:srgbClr val="000000"/>
                </a:solidFill>
                <a:latin typeface="Courier"/>
                <a:ea typeface="Courier"/>
                <a:cs typeface="Courier"/>
                <a:sym typeface="Courier"/>
              </a:rPr>
              <a:t>statements can be nested</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Master ADBoT - May 2019"/>
          <p:cNvSpPr txBox="1"/>
          <p:nvPr>
            <p:ph type="body" idx="22"/>
          </p:nvPr>
        </p:nvSpPr>
        <p:spPr>
          <a:prstGeom prst="rect">
            <a:avLst/>
          </a:prstGeom>
        </p:spPr>
        <p:txBody>
          <a:bodyPr/>
          <a:lstStyle>
            <a:lvl1pPr>
              <a:defRPr b="0">
                <a:solidFill>
                  <a:schemeClr val="accent1"/>
                </a:solidFill>
                <a:latin typeface="Andale Mono"/>
                <a:ea typeface="Andale Mono"/>
                <a:cs typeface="Andale Mono"/>
                <a:sym typeface="Andale Mono"/>
              </a:defRPr>
            </a:lvl1pPr>
          </a:lstStyle>
          <a:p>
            <a:pPr/>
            <a:r>
              <a:t>Master ADBoT - May 2019</a:t>
            </a:r>
          </a:p>
        </p:txBody>
      </p:sp>
      <p:sp>
        <p:nvSpPr>
          <p:cNvPr id="530" name="Enrico Bertolazzi"/>
          <p:cNvSpPr txBox="1"/>
          <p:nvPr>
            <p:ph type="body" idx="23"/>
          </p:nvPr>
        </p:nvSpPr>
        <p:spPr>
          <a:prstGeom prst="rect">
            <a:avLst/>
          </a:prstGeom>
        </p:spPr>
        <p:txBody>
          <a:bodyPr/>
          <a:lstStyle>
            <a:lvl1pPr algn="l">
              <a:defRPr b="0">
                <a:solidFill>
                  <a:schemeClr val="accent1"/>
                </a:solidFill>
                <a:latin typeface="Andale Mono"/>
                <a:ea typeface="Andale Mono"/>
                <a:cs typeface="Andale Mono"/>
                <a:sym typeface="Andale Mono"/>
              </a:defRPr>
            </a:lvl1pPr>
          </a:lstStyle>
          <a:p>
            <a:pPr/>
            <a:r>
              <a:t>Enrico Bertolazzi</a:t>
            </a:r>
          </a:p>
        </p:txBody>
      </p:sp>
      <p:sp>
        <p:nvSpPr>
          <p:cNvPr id="531" name="For cycle"/>
          <p:cNvSpPr txBox="1"/>
          <p:nvPr>
            <p:ph type="title"/>
          </p:nvPr>
        </p:nvSpPr>
        <p:spPr>
          <a:prstGeom prst="rect">
            <a:avLst/>
          </a:prstGeom>
        </p:spPr>
        <p:txBody>
          <a:bodyPr/>
          <a:lstStyle>
            <a:lvl1pPr>
              <a:defRPr b="0" sz="6200">
                <a:solidFill>
                  <a:schemeClr val="accent1"/>
                </a:solidFill>
                <a:latin typeface="Andale Mono"/>
                <a:ea typeface="Andale Mono"/>
                <a:cs typeface="Andale Mono"/>
                <a:sym typeface="Andale Mono"/>
              </a:defRPr>
            </a:lvl1pPr>
          </a:lstStyle>
          <a:p>
            <a:pPr/>
            <a:r>
              <a:t>For cycle</a:t>
            </a:r>
          </a:p>
        </p:txBody>
      </p:sp>
      <p:sp>
        <p:nvSpPr>
          <p:cNvPr id="532" name="Slide Number"/>
          <p:cNvSpPr txBox="1"/>
          <p:nvPr>
            <p:ph type="sldNum" sz="quarter" idx="2"/>
          </p:nvPr>
        </p:nvSpPr>
        <p:spPr>
          <a:xfrm>
            <a:off x="12496800" y="9042400"/>
            <a:ext cx="388665" cy="355600"/>
          </a:xfrm>
          <a:prstGeom prst="rect">
            <a:avLst/>
          </a:prstGeom>
          <a:extLst>
            <a:ext uri="{C572A759-6A51-4108-AA02-DFA0A04FC94B}">
              <ma14:wrappingTextBoxFlag xmlns:ma14="http://schemas.microsoft.com/office/mac/drawingml/2011/main" val="1"/>
            </a:ext>
          </a:extLst>
        </p:spPr>
        <p:txBody>
          <a:bodyPr/>
          <a:lstStyle>
            <a:lvl1pPr algn="l">
              <a:defRPr>
                <a:solidFill>
                  <a:schemeClr val="accent1"/>
                </a:solidFill>
                <a:latin typeface="Andale Mono"/>
                <a:ea typeface="Andale Mono"/>
                <a:cs typeface="Andale Mono"/>
                <a:sym typeface="Andale Mono"/>
              </a:defRPr>
            </a:lvl1pPr>
          </a:lstStyle>
          <a:p>
            <a:pPr/>
            <a:fld id="{86CB4B4D-7CA3-9044-876B-883B54F8677D}" type="slidenum"/>
          </a:p>
        </p:txBody>
      </p:sp>
      <p:pic>
        <p:nvPicPr>
          <p:cNvPr id="533" name="for(init;test;increment)… for(init;test;increment)  statement;" descr="for(init;test;increment)… for(init;test;increment)  statement;"/>
          <p:cNvPicPr>
            <a:picLocks noChangeAspect="0"/>
          </p:cNvPicPr>
          <p:nvPr/>
        </p:nvPicPr>
        <p:blipFill>
          <a:blip r:embed="rId2">
            <a:extLst/>
          </a:blip>
          <a:stretch>
            <a:fillRect/>
          </a:stretch>
        </p:blipFill>
        <p:spPr>
          <a:xfrm>
            <a:off x="984250" y="1999107"/>
            <a:ext cx="11036300" cy="2057401"/>
          </a:xfrm>
          <a:prstGeom prst="rect">
            <a:avLst/>
          </a:prstGeom>
        </p:spPr>
      </p:pic>
      <p:sp>
        <p:nvSpPr>
          <p:cNvPr id="534" name="Example"/>
          <p:cNvSpPr txBox="1"/>
          <p:nvPr/>
        </p:nvSpPr>
        <p:spPr>
          <a:xfrm>
            <a:off x="4604500" y="4932799"/>
            <a:ext cx="3706900"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100">
                <a:solidFill>
                  <a:srgbClr val="0433FF"/>
                </a:solidFill>
                <a:latin typeface="Courier"/>
                <a:ea typeface="Courier"/>
                <a:cs typeface="Courier"/>
                <a:sym typeface="Courier"/>
              </a:defRPr>
            </a:lvl1pPr>
          </a:lstStyle>
          <a:p>
            <a:pPr>
              <a:defRPr sz="4000">
                <a:solidFill>
                  <a:srgbClr val="858585"/>
                </a:solidFill>
                <a:latin typeface="Marker Felt"/>
                <a:ea typeface="Marker Felt"/>
                <a:cs typeface="Marker Felt"/>
                <a:sym typeface="Marker Felt"/>
              </a:defRPr>
            </a:pPr>
            <a:r>
              <a:rPr sz="4100">
                <a:solidFill>
                  <a:srgbClr val="0433FF"/>
                </a:solidFill>
                <a:latin typeface="Courier"/>
                <a:ea typeface="Courier"/>
                <a:cs typeface="Courier"/>
                <a:sym typeface="Courier"/>
              </a:rPr>
              <a:t>Example</a:t>
            </a:r>
          </a:p>
        </p:txBody>
      </p:sp>
      <p:pic>
        <p:nvPicPr>
          <p:cNvPr id="535" name="x = 10;… x = 10;for ( y = 0 ; y != x ; ++y )  printf(&quot;%d&quot;,y);" descr="x = 10;… x = 10;for ( y = 0 ; y != x ; ++y )  printf(&quot;%d&quot;,y);"/>
          <p:cNvPicPr>
            <a:picLocks noChangeAspect="0"/>
          </p:cNvPicPr>
          <p:nvPr/>
        </p:nvPicPr>
        <p:blipFill>
          <a:blip r:embed="rId3">
            <a:extLst/>
          </a:blip>
          <a:stretch>
            <a:fillRect/>
          </a:stretch>
        </p:blipFill>
        <p:spPr>
          <a:xfrm>
            <a:off x="939800" y="6050391"/>
            <a:ext cx="11036300" cy="2057401"/>
          </a:xfrm>
          <a:prstGeom prst="rect">
            <a:avLst/>
          </a:prstGeom>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Master ADBoT - May 2019"/>
          <p:cNvSpPr txBox="1"/>
          <p:nvPr>
            <p:ph type="body" idx="22"/>
          </p:nvPr>
        </p:nvSpPr>
        <p:spPr>
          <a:prstGeom prst="rect">
            <a:avLst/>
          </a:prstGeom>
        </p:spPr>
        <p:txBody>
          <a:bodyPr/>
          <a:lstStyle>
            <a:lvl1pPr>
              <a:defRPr b="0">
                <a:solidFill>
                  <a:schemeClr val="accent1"/>
                </a:solidFill>
                <a:latin typeface="Andale Mono"/>
                <a:ea typeface="Andale Mono"/>
                <a:cs typeface="Andale Mono"/>
                <a:sym typeface="Andale Mono"/>
              </a:defRPr>
            </a:lvl1pPr>
          </a:lstStyle>
          <a:p>
            <a:pPr/>
            <a:r>
              <a:t>Master ADBoT - May 2019</a:t>
            </a:r>
          </a:p>
        </p:txBody>
      </p:sp>
      <p:sp>
        <p:nvSpPr>
          <p:cNvPr id="538" name="Enrico Bertolazzi"/>
          <p:cNvSpPr txBox="1"/>
          <p:nvPr>
            <p:ph type="body" idx="23"/>
          </p:nvPr>
        </p:nvSpPr>
        <p:spPr>
          <a:prstGeom prst="rect">
            <a:avLst/>
          </a:prstGeom>
        </p:spPr>
        <p:txBody>
          <a:bodyPr/>
          <a:lstStyle>
            <a:lvl1pPr algn="l">
              <a:defRPr b="0">
                <a:solidFill>
                  <a:schemeClr val="accent1"/>
                </a:solidFill>
                <a:latin typeface="Andale Mono"/>
                <a:ea typeface="Andale Mono"/>
                <a:cs typeface="Andale Mono"/>
                <a:sym typeface="Andale Mono"/>
              </a:defRPr>
            </a:lvl1pPr>
          </a:lstStyle>
          <a:p>
            <a:pPr/>
            <a:r>
              <a:t>Enrico Bertolazzi</a:t>
            </a:r>
          </a:p>
        </p:txBody>
      </p:sp>
      <p:sp>
        <p:nvSpPr>
          <p:cNvPr id="539" name="While cycle"/>
          <p:cNvSpPr txBox="1"/>
          <p:nvPr>
            <p:ph type="title"/>
          </p:nvPr>
        </p:nvSpPr>
        <p:spPr>
          <a:prstGeom prst="rect">
            <a:avLst/>
          </a:prstGeom>
        </p:spPr>
        <p:txBody>
          <a:bodyPr/>
          <a:lstStyle>
            <a:lvl1pPr>
              <a:defRPr b="0" sz="6200">
                <a:solidFill>
                  <a:schemeClr val="accent1"/>
                </a:solidFill>
                <a:latin typeface="Andale Mono"/>
                <a:ea typeface="Andale Mono"/>
                <a:cs typeface="Andale Mono"/>
                <a:sym typeface="Andale Mono"/>
              </a:defRPr>
            </a:lvl1pPr>
          </a:lstStyle>
          <a:p>
            <a:pPr/>
            <a:r>
              <a:t>While cycle</a:t>
            </a:r>
          </a:p>
        </p:txBody>
      </p:sp>
      <p:sp>
        <p:nvSpPr>
          <p:cNvPr id="540" name="Slide Number"/>
          <p:cNvSpPr txBox="1"/>
          <p:nvPr>
            <p:ph type="sldNum" sz="quarter" idx="2"/>
          </p:nvPr>
        </p:nvSpPr>
        <p:spPr>
          <a:xfrm>
            <a:off x="12496800" y="9042400"/>
            <a:ext cx="388665" cy="355600"/>
          </a:xfrm>
          <a:prstGeom prst="rect">
            <a:avLst/>
          </a:prstGeom>
          <a:extLst>
            <a:ext uri="{C572A759-6A51-4108-AA02-DFA0A04FC94B}">
              <ma14:wrappingTextBoxFlag xmlns:ma14="http://schemas.microsoft.com/office/mac/drawingml/2011/main" val="1"/>
            </a:ext>
          </a:extLst>
        </p:spPr>
        <p:txBody>
          <a:bodyPr/>
          <a:lstStyle>
            <a:lvl1pPr algn="l">
              <a:defRPr>
                <a:solidFill>
                  <a:schemeClr val="accent1"/>
                </a:solidFill>
                <a:latin typeface="Andale Mono"/>
                <a:ea typeface="Andale Mono"/>
                <a:cs typeface="Andale Mono"/>
                <a:sym typeface="Andale Mono"/>
              </a:defRPr>
            </a:lvl1pPr>
          </a:lstStyle>
          <a:p>
            <a:pPr/>
            <a:fld id="{86CB4B4D-7CA3-9044-876B-883B54F8677D}" type="slidenum"/>
          </a:p>
        </p:txBody>
      </p:sp>
      <p:pic>
        <p:nvPicPr>
          <p:cNvPr id="541" name="while (test) statement; while (test) statement;" descr="while (test) statement; while (test) statement;"/>
          <p:cNvPicPr>
            <a:picLocks noChangeAspect="0"/>
          </p:cNvPicPr>
          <p:nvPr/>
        </p:nvPicPr>
        <p:blipFill>
          <a:blip r:embed="rId2">
            <a:extLst/>
          </a:blip>
          <a:stretch>
            <a:fillRect/>
          </a:stretch>
        </p:blipFill>
        <p:spPr>
          <a:xfrm>
            <a:off x="984250" y="1999107"/>
            <a:ext cx="11036300" cy="2057401"/>
          </a:xfrm>
          <a:prstGeom prst="rect">
            <a:avLst/>
          </a:prstGeom>
        </p:spPr>
      </p:pic>
      <p:sp>
        <p:nvSpPr>
          <p:cNvPr id="542" name="Example"/>
          <p:cNvSpPr txBox="1"/>
          <p:nvPr/>
        </p:nvSpPr>
        <p:spPr>
          <a:xfrm>
            <a:off x="4648950" y="4379214"/>
            <a:ext cx="3706900"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100">
                <a:solidFill>
                  <a:srgbClr val="0433FF"/>
                </a:solidFill>
                <a:latin typeface="Courier"/>
                <a:ea typeface="Courier"/>
                <a:cs typeface="Courier"/>
                <a:sym typeface="Courier"/>
              </a:defRPr>
            </a:lvl1pPr>
          </a:lstStyle>
          <a:p>
            <a:pPr>
              <a:defRPr sz="4000">
                <a:solidFill>
                  <a:srgbClr val="858585"/>
                </a:solidFill>
                <a:latin typeface="Marker Felt"/>
                <a:ea typeface="Marker Felt"/>
                <a:cs typeface="Marker Felt"/>
                <a:sym typeface="Marker Felt"/>
              </a:defRPr>
            </a:pPr>
            <a:r>
              <a:rPr sz="4100">
                <a:solidFill>
                  <a:srgbClr val="0433FF"/>
                </a:solidFill>
                <a:latin typeface="Courier"/>
                <a:ea typeface="Courier"/>
                <a:cs typeface="Courier"/>
                <a:sym typeface="Courier"/>
              </a:rPr>
              <a:t>Example</a:t>
            </a:r>
          </a:p>
        </p:txBody>
      </p:sp>
      <p:pic>
        <p:nvPicPr>
          <p:cNvPr id="543" name="x = 10;… x = 10;y = 10;while ( y != x ) {  printf(&quot;%d&quot;,y);  ++y ;}" descr="x = 10;… x = 10;y = 10;while ( y != x ) {  printf(&quot;%d&quot;,y);  ++y ;}"/>
          <p:cNvPicPr>
            <a:picLocks noChangeAspect="0"/>
          </p:cNvPicPr>
          <p:nvPr/>
        </p:nvPicPr>
        <p:blipFill>
          <a:blip r:embed="rId3">
            <a:extLst/>
          </a:blip>
          <a:stretch>
            <a:fillRect/>
          </a:stretch>
        </p:blipFill>
        <p:spPr>
          <a:xfrm>
            <a:off x="984250" y="5148691"/>
            <a:ext cx="11036300" cy="3759201"/>
          </a:xfrm>
          <a:prstGeom prst="rect">
            <a:avLst/>
          </a:prstGeom>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Master ADBoT - May 2019"/>
          <p:cNvSpPr txBox="1"/>
          <p:nvPr>
            <p:ph type="body" idx="22"/>
          </p:nvPr>
        </p:nvSpPr>
        <p:spPr>
          <a:prstGeom prst="rect">
            <a:avLst/>
          </a:prstGeom>
        </p:spPr>
        <p:txBody>
          <a:bodyPr/>
          <a:lstStyle>
            <a:lvl1pPr>
              <a:defRPr b="0">
                <a:solidFill>
                  <a:schemeClr val="accent1"/>
                </a:solidFill>
                <a:latin typeface="Andale Mono"/>
                <a:ea typeface="Andale Mono"/>
                <a:cs typeface="Andale Mono"/>
                <a:sym typeface="Andale Mono"/>
              </a:defRPr>
            </a:lvl1pPr>
          </a:lstStyle>
          <a:p>
            <a:pPr/>
            <a:r>
              <a:t>Master ADBoT - May 2019</a:t>
            </a:r>
          </a:p>
        </p:txBody>
      </p:sp>
      <p:sp>
        <p:nvSpPr>
          <p:cNvPr id="546" name="Enrico Bertolazzi"/>
          <p:cNvSpPr txBox="1"/>
          <p:nvPr>
            <p:ph type="body" idx="23"/>
          </p:nvPr>
        </p:nvSpPr>
        <p:spPr>
          <a:prstGeom prst="rect">
            <a:avLst/>
          </a:prstGeom>
        </p:spPr>
        <p:txBody>
          <a:bodyPr/>
          <a:lstStyle>
            <a:lvl1pPr algn="l">
              <a:defRPr b="0">
                <a:solidFill>
                  <a:schemeClr val="accent1"/>
                </a:solidFill>
                <a:latin typeface="Andale Mono"/>
                <a:ea typeface="Andale Mono"/>
                <a:cs typeface="Andale Mono"/>
                <a:sym typeface="Andale Mono"/>
              </a:defRPr>
            </a:lvl1pPr>
          </a:lstStyle>
          <a:p>
            <a:pPr/>
            <a:r>
              <a:t>Enrico Bertolazzi</a:t>
            </a:r>
          </a:p>
        </p:txBody>
      </p:sp>
      <p:sp>
        <p:nvSpPr>
          <p:cNvPr id="547" name="Do cycle"/>
          <p:cNvSpPr txBox="1"/>
          <p:nvPr>
            <p:ph type="title"/>
          </p:nvPr>
        </p:nvSpPr>
        <p:spPr>
          <a:prstGeom prst="rect">
            <a:avLst/>
          </a:prstGeom>
        </p:spPr>
        <p:txBody>
          <a:bodyPr/>
          <a:lstStyle>
            <a:lvl1pPr>
              <a:defRPr b="0" sz="6200">
                <a:solidFill>
                  <a:schemeClr val="accent1"/>
                </a:solidFill>
                <a:latin typeface="Andale Mono"/>
                <a:ea typeface="Andale Mono"/>
                <a:cs typeface="Andale Mono"/>
                <a:sym typeface="Andale Mono"/>
              </a:defRPr>
            </a:lvl1pPr>
          </a:lstStyle>
          <a:p>
            <a:pPr/>
            <a:r>
              <a:t>Do cycle</a:t>
            </a:r>
          </a:p>
        </p:txBody>
      </p:sp>
      <p:sp>
        <p:nvSpPr>
          <p:cNvPr id="548" name="Slide Number"/>
          <p:cNvSpPr txBox="1"/>
          <p:nvPr>
            <p:ph type="sldNum" sz="quarter" idx="2"/>
          </p:nvPr>
        </p:nvSpPr>
        <p:spPr>
          <a:xfrm>
            <a:off x="12496800" y="9042400"/>
            <a:ext cx="388665" cy="355600"/>
          </a:xfrm>
          <a:prstGeom prst="rect">
            <a:avLst/>
          </a:prstGeom>
          <a:extLst>
            <a:ext uri="{C572A759-6A51-4108-AA02-DFA0A04FC94B}">
              <ma14:wrappingTextBoxFlag xmlns:ma14="http://schemas.microsoft.com/office/mac/drawingml/2011/main" val="1"/>
            </a:ext>
          </a:extLst>
        </p:spPr>
        <p:txBody>
          <a:bodyPr/>
          <a:lstStyle>
            <a:lvl1pPr algn="l">
              <a:defRPr>
                <a:solidFill>
                  <a:schemeClr val="accent1"/>
                </a:solidFill>
                <a:latin typeface="Andale Mono"/>
                <a:ea typeface="Andale Mono"/>
                <a:cs typeface="Andale Mono"/>
                <a:sym typeface="Andale Mono"/>
              </a:defRPr>
            </a:lvl1pPr>
          </a:lstStyle>
          <a:p>
            <a:pPr/>
            <a:fld id="{86CB4B4D-7CA3-9044-876B-883B54F8677D}" type="slidenum"/>
          </a:p>
        </p:txBody>
      </p:sp>
      <p:pic>
        <p:nvPicPr>
          <p:cNvPr id="549" name="do { statements } while ( test ); do { statements } while ( test );" descr="do { statements } while ( test ); do { statements } while ( test );"/>
          <p:cNvPicPr>
            <a:picLocks noChangeAspect="0"/>
          </p:cNvPicPr>
          <p:nvPr/>
        </p:nvPicPr>
        <p:blipFill>
          <a:blip r:embed="rId2">
            <a:extLst/>
          </a:blip>
          <a:stretch>
            <a:fillRect/>
          </a:stretch>
        </p:blipFill>
        <p:spPr>
          <a:xfrm>
            <a:off x="939800" y="1701800"/>
            <a:ext cx="11036300" cy="2057400"/>
          </a:xfrm>
          <a:prstGeom prst="rect">
            <a:avLst/>
          </a:prstGeom>
        </p:spPr>
      </p:pic>
      <p:sp>
        <p:nvSpPr>
          <p:cNvPr id="550" name="Example"/>
          <p:cNvSpPr txBox="1"/>
          <p:nvPr/>
        </p:nvSpPr>
        <p:spPr>
          <a:xfrm>
            <a:off x="4648950" y="3744214"/>
            <a:ext cx="3706900"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100">
                <a:solidFill>
                  <a:srgbClr val="0433FF"/>
                </a:solidFill>
                <a:latin typeface="Courier"/>
                <a:ea typeface="Courier"/>
                <a:cs typeface="Courier"/>
                <a:sym typeface="Courier"/>
              </a:defRPr>
            </a:lvl1pPr>
          </a:lstStyle>
          <a:p>
            <a:pPr>
              <a:defRPr sz="4000">
                <a:solidFill>
                  <a:srgbClr val="858585"/>
                </a:solidFill>
                <a:latin typeface="Marker Felt"/>
                <a:ea typeface="Marker Felt"/>
                <a:cs typeface="Marker Felt"/>
                <a:sym typeface="Marker Felt"/>
              </a:defRPr>
            </a:pPr>
            <a:r>
              <a:rPr sz="4100">
                <a:solidFill>
                  <a:srgbClr val="0433FF"/>
                </a:solidFill>
                <a:latin typeface="Courier"/>
                <a:ea typeface="Courier"/>
                <a:cs typeface="Courier"/>
                <a:sym typeface="Courier"/>
              </a:rPr>
              <a:t>Example</a:t>
            </a:r>
          </a:p>
        </p:txBody>
      </p:sp>
      <p:pic>
        <p:nvPicPr>
          <p:cNvPr id="551" name="x = 10;… x = 10;y = 10;do {  printf(&quot;%d&quot;,y);  ++y ;} while ( y != x ) ;" descr="x = 10;… x = 10;y = 10;do {  printf(&quot;%d&quot;,y);  ++y ;} while ( y != x ) ;"/>
          <p:cNvPicPr>
            <a:picLocks noChangeAspect="0"/>
          </p:cNvPicPr>
          <p:nvPr/>
        </p:nvPicPr>
        <p:blipFill>
          <a:blip r:embed="rId3">
            <a:extLst/>
          </a:blip>
          <a:stretch>
            <a:fillRect/>
          </a:stretch>
        </p:blipFill>
        <p:spPr>
          <a:xfrm>
            <a:off x="984250" y="4386691"/>
            <a:ext cx="11036300" cy="3759201"/>
          </a:xfrm>
          <a:prstGeom prst="rect">
            <a:avLst/>
          </a:prstGeom>
        </p:spPr>
      </p:pic>
      <p:sp>
        <p:nvSpPr>
          <p:cNvPr id="552" name="In do-while cycle the test is done at the end, thus at least one cycle is performed"/>
          <p:cNvSpPr txBox="1"/>
          <p:nvPr/>
        </p:nvSpPr>
        <p:spPr>
          <a:xfrm>
            <a:off x="734382" y="8126958"/>
            <a:ext cx="11447137"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300">
                <a:solidFill>
                  <a:srgbClr val="000000"/>
                </a:solidFill>
                <a:latin typeface="Marker Felt"/>
                <a:ea typeface="Marker Felt"/>
                <a:cs typeface="Marker Felt"/>
                <a:sym typeface="Marker Felt"/>
              </a:defRPr>
            </a:pPr>
            <a:r>
              <a:rPr sz="3400">
                <a:latin typeface="Courier"/>
                <a:ea typeface="Courier"/>
                <a:cs typeface="Courier"/>
                <a:sym typeface="Courier"/>
              </a:rPr>
              <a:t>In </a:t>
            </a:r>
            <a:r>
              <a:rPr sz="3400">
                <a:solidFill>
                  <a:schemeClr val="accent1"/>
                </a:solidFill>
                <a:latin typeface="Courier"/>
                <a:ea typeface="Courier"/>
                <a:cs typeface="Courier"/>
                <a:sym typeface="Courier"/>
              </a:rPr>
              <a:t>do-while</a:t>
            </a:r>
            <a:r>
              <a:rPr sz="3400">
                <a:latin typeface="Courier"/>
                <a:ea typeface="Courier"/>
                <a:cs typeface="Courier"/>
                <a:sym typeface="Courier"/>
              </a:rPr>
              <a:t> cycle the test is done at the end, thus at least one cycle is performed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Master ADBoT - May 2019"/>
          <p:cNvSpPr txBox="1"/>
          <p:nvPr>
            <p:ph type="body" idx="22"/>
          </p:nvPr>
        </p:nvSpPr>
        <p:spPr>
          <a:prstGeom prst="rect">
            <a:avLst/>
          </a:prstGeom>
        </p:spPr>
        <p:txBody>
          <a:bodyPr/>
          <a:lstStyle>
            <a:lvl1pPr>
              <a:defRPr b="0">
                <a:solidFill>
                  <a:schemeClr val="accent1"/>
                </a:solidFill>
                <a:latin typeface="Andale Mono"/>
                <a:ea typeface="Andale Mono"/>
                <a:cs typeface="Andale Mono"/>
                <a:sym typeface="Andale Mono"/>
              </a:defRPr>
            </a:lvl1pPr>
          </a:lstStyle>
          <a:p>
            <a:pPr/>
            <a:r>
              <a:t>Master ADBoT - May 2019</a:t>
            </a:r>
          </a:p>
        </p:txBody>
      </p:sp>
      <p:sp>
        <p:nvSpPr>
          <p:cNvPr id="555" name="Enrico Bertolazzi"/>
          <p:cNvSpPr txBox="1"/>
          <p:nvPr>
            <p:ph type="body" idx="23"/>
          </p:nvPr>
        </p:nvSpPr>
        <p:spPr>
          <a:prstGeom prst="rect">
            <a:avLst/>
          </a:prstGeom>
        </p:spPr>
        <p:txBody>
          <a:bodyPr/>
          <a:lstStyle>
            <a:lvl1pPr algn="l">
              <a:defRPr b="0">
                <a:solidFill>
                  <a:schemeClr val="accent1"/>
                </a:solidFill>
                <a:latin typeface="Andale Mono"/>
                <a:ea typeface="Andale Mono"/>
                <a:cs typeface="Andale Mono"/>
                <a:sym typeface="Andale Mono"/>
              </a:defRPr>
            </a:lvl1pPr>
          </a:lstStyle>
          <a:p>
            <a:pPr/>
            <a:r>
              <a:t>Enrico Bertolazzi</a:t>
            </a:r>
          </a:p>
        </p:txBody>
      </p:sp>
      <p:sp>
        <p:nvSpPr>
          <p:cNvPr id="556" name="Early exit from the loop"/>
          <p:cNvSpPr txBox="1"/>
          <p:nvPr>
            <p:ph type="title"/>
          </p:nvPr>
        </p:nvSpPr>
        <p:spPr>
          <a:prstGeom prst="rect">
            <a:avLst/>
          </a:prstGeom>
        </p:spPr>
        <p:txBody>
          <a:bodyPr/>
          <a:lstStyle>
            <a:lvl1pPr>
              <a:defRPr b="0" sz="6200">
                <a:solidFill>
                  <a:schemeClr val="accent1"/>
                </a:solidFill>
                <a:latin typeface="Andale Mono"/>
                <a:ea typeface="Andale Mono"/>
                <a:cs typeface="Andale Mono"/>
                <a:sym typeface="Andale Mono"/>
              </a:defRPr>
            </a:lvl1pPr>
          </a:lstStyle>
          <a:p>
            <a:pPr/>
            <a:r>
              <a:t>Early exit from the loop</a:t>
            </a:r>
          </a:p>
        </p:txBody>
      </p:sp>
      <p:sp>
        <p:nvSpPr>
          <p:cNvPr id="557" name="Slide Number"/>
          <p:cNvSpPr txBox="1"/>
          <p:nvPr>
            <p:ph type="sldNum" sz="quarter" idx="2"/>
          </p:nvPr>
        </p:nvSpPr>
        <p:spPr>
          <a:xfrm>
            <a:off x="12496800" y="9042400"/>
            <a:ext cx="388665" cy="355600"/>
          </a:xfrm>
          <a:prstGeom prst="rect">
            <a:avLst/>
          </a:prstGeom>
          <a:extLst>
            <a:ext uri="{C572A759-6A51-4108-AA02-DFA0A04FC94B}">
              <ma14:wrappingTextBoxFlag xmlns:ma14="http://schemas.microsoft.com/office/mac/drawingml/2011/main" val="1"/>
            </a:ext>
          </a:extLst>
        </p:spPr>
        <p:txBody>
          <a:bodyPr/>
          <a:lstStyle>
            <a:lvl1pPr algn="l">
              <a:defRPr>
                <a:solidFill>
                  <a:schemeClr val="accent1"/>
                </a:solidFill>
                <a:latin typeface="Andale Mono"/>
                <a:ea typeface="Andale Mono"/>
                <a:cs typeface="Andale Mono"/>
                <a:sym typeface="Andale Mono"/>
              </a:defRPr>
            </a:lvl1pPr>
          </a:lstStyle>
          <a:p>
            <a:pPr/>
            <a:fld id="{86CB4B4D-7CA3-9044-876B-883B54F8677D}" type="slidenum"/>
          </a:p>
        </p:txBody>
      </p:sp>
      <p:pic>
        <p:nvPicPr>
          <p:cNvPr id="558" name="i = 1;… i = 1;for (;;) { // infinity loop  ++i;  if ( i%4 == 0 ) continue;  // continue -&gt; jump to next iterate  ....  if ( i%3 == 0 ) break;  // break -&gt; exit from the loop}" descr="i = 1;… i = 1;for (;;) { // infinity loop  ++i;  if ( i%4 == 0 ) continue;  // continue -&gt; jump to next iterate  ....  if ( i%3 == 0 ) break;  // break -&gt; exit from the loop}"/>
          <p:cNvPicPr>
            <a:picLocks noChangeAspect="0"/>
          </p:cNvPicPr>
          <p:nvPr/>
        </p:nvPicPr>
        <p:blipFill>
          <a:blip r:embed="rId2">
            <a:extLst/>
          </a:blip>
          <a:stretch>
            <a:fillRect/>
          </a:stretch>
        </p:blipFill>
        <p:spPr>
          <a:xfrm>
            <a:off x="939800" y="3541216"/>
            <a:ext cx="11036300" cy="5473701"/>
          </a:xfrm>
          <a:prstGeom prst="rect">
            <a:avLst/>
          </a:prstGeom>
        </p:spPr>
      </p:pic>
      <p:sp>
        <p:nvSpPr>
          <p:cNvPr id="559" name="any cycle can be modified by using break and continue"/>
          <p:cNvSpPr txBox="1"/>
          <p:nvPr/>
        </p:nvSpPr>
        <p:spPr>
          <a:xfrm>
            <a:off x="778832" y="2110382"/>
            <a:ext cx="11447137"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300">
                <a:solidFill>
                  <a:srgbClr val="000000"/>
                </a:solidFill>
                <a:latin typeface="Marker Felt"/>
                <a:ea typeface="Marker Felt"/>
                <a:cs typeface="Marker Felt"/>
                <a:sym typeface="Marker Felt"/>
              </a:defRPr>
            </a:pPr>
            <a:r>
              <a:rPr sz="3400">
                <a:latin typeface="Courier"/>
                <a:ea typeface="Courier"/>
                <a:cs typeface="Courier"/>
                <a:sym typeface="Courier"/>
              </a:rPr>
              <a:t>any cycle can be modified by using </a:t>
            </a:r>
            <a:r>
              <a:rPr sz="3400">
                <a:solidFill>
                  <a:schemeClr val="accent1"/>
                </a:solidFill>
                <a:latin typeface="Courier"/>
                <a:ea typeface="Courier"/>
                <a:cs typeface="Courier"/>
                <a:sym typeface="Courier"/>
              </a:rPr>
              <a:t>break</a:t>
            </a:r>
            <a:r>
              <a:rPr sz="3400">
                <a:latin typeface="Courier"/>
                <a:ea typeface="Courier"/>
                <a:cs typeface="Courier"/>
                <a:sym typeface="Courier"/>
              </a:rPr>
              <a:t> and </a:t>
            </a:r>
            <a:r>
              <a:rPr sz="3400">
                <a:solidFill>
                  <a:srgbClr val="009BEB"/>
                </a:solidFill>
                <a:latin typeface="Courier"/>
                <a:ea typeface="Courier"/>
                <a:cs typeface="Courier"/>
                <a:sym typeface="Courier"/>
              </a:rPr>
              <a:t>continue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Master ADBoT - May 2019"/>
          <p:cNvSpPr txBox="1"/>
          <p:nvPr>
            <p:ph type="body" idx="22"/>
          </p:nvPr>
        </p:nvSpPr>
        <p:spPr>
          <a:prstGeom prst="rect">
            <a:avLst/>
          </a:prstGeom>
        </p:spPr>
        <p:txBody>
          <a:bodyPr/>
          <a:lstStyle>
            <a:lvl1pPr>
              <a:defRPr b="0">
                <a:solidFill>
                  <a:schemeClr val="accent1"/>
                </a:solidFill>
                <a:latin typeface="Andale Mono"/>
                <a:ea typeface="Andale Mono"/>
                <a:cs typeface="Andale Mono"/>
                <a:sym typeface="Andale Mono"/>
              </a:defRPr>
            </a:lvl1pPr>
          </a:lstStyle>
          <a:p>
            <a:pPr/>
            <a:r>
              <a:t>Master ADBoT - May 2019</a:t>
            </a:r>
          </a:p>
        </p:txBody>
      </p:sp>
      <p:sp>
        <p:nvSpPr>
          <p:cNvPr id="562" name="Enrico Bertolazzi"/>
          <p:cNvSpPr txBox="1"/>
          <p:nvPr>
            <p:ph type="body" idx="23"/>
          </p:nvPr>
        </p:nvSpPr>
        <p:spPr>
          <a:prstGeom prst="rect">
            <a:avLst/>
          </a:prstGeom>
        </p:spPr>
        <p:txBody>
          <a:bodyPr/>
          <a:lstStyle>
            <a:lvl1pPr algn="l">
              <a:defRPr b="0">
                <a:solidFill>
                  <a:schemeClr val="accent1"/>
                </a:solidFill>
                <a:latin typeface="Andale Mono"/>
                <a:ea typeface="Andale Mono"/>
                <a:cs typeface="Andale Mono"/>
                <a:sym typeface="Andale Mono"/>
              </a:defRPr>
            </a:lvl1pPr>
          </a:lstStyle>
          <a:p>
            <a:pPr/>
            <a:r>
              <a:t>Enrico Bertolazzi</a:t>
            </a:r>
          </a:p>
        </p:txBody>
      </p:sp>
      <p:sp>
        <p:nvSpPr>
          <p:cNvPr id="563" name="Last resource “goto”"/>
          <p:cNvSpPr txBox="1"/>
          <p:nvPr>
            <p:ph type="title"/>
          </p:nvPr>
        </p:nvSpPr>
        <p:spPr>
          <a:prstGeom prst="rect">
            <a:avLst/>
          </a:prstGeom>
        </p:spPr>
        <p:txBody>
          <a:bodyPr/>
          <a:lstStyle>
            <a:lvl1pPr>
              <a:defRPr b="0" sz="6200">
                <a:solidFill>
                  <a:schemeClr val="accent1"/>
                </a:solidFill>
                <a:latin typeface="Andale Mono"/>
                <a:ea typeface="Andale Mono"/>
                <a:cs typeface="Andale Mono"/>
                <a:sym typeface="Andale Mono"/>
              </a:defRPr>
            </a:lvl1pPr>
          </a:lstStyle>
          <a:p>
            <a:pPr/>
            <a:r>
              <a:t>Last resource “goto”</a:t>
            </a:r>
          </a:p>
        </p:txBody>
      </p:sp>
      <p:sp>
        <p:nvSpPr>
          <p:cNvPr id="564" name="Slide Number"/>
          <p:cNvSpPr txBox="1"/>
          <p:nvPr>
            <p:ph type="sldNum" sz="quarter" idx="2"/>
          </p:nvPr>
        </p:nvSpPr>
        <p:spPr>
          <a:xfrm>
            <a:off x="12496800" y="9042400"/>
            <a:ext cx="388665" cy="355600"/>
          </a:xfrm>
          <a:prstGeom prst="rect">
            <a:avLst/>
          </a:prstGeom>
          <a:extLst>
            <a:ext uri="{C572A759-6A51-4108-AA02-DFA0A04FC94B}">
              <ma14:wrappingTextBoxFlag xmlns:ma14="http://schemas.microsoft.com/office/mac/drawingml/2011/main" val="1"/>
            </a:ext>
          </a:extLst>
        </p:spPr>
        <p:txBody>
          <a:bodyPr/>
          <a:lstStyle>
            <a:lvl1pPr algn="l">
              <a:defRPr>
                <a:solidFill>
                  <a:schemeClr val="accent1"/>
                </a:solidFill>
                <a:latin typeface="Andale Mono"/>
                <a:ea typeface="Andale Mono"/>
                <a:cs typeface="Andale Mono"/>
                <a:sym typeface="Andale Mono"/>
              </a:defRPr>
            </a:lvl1pPr>
          </a:lstStyle>
          <a:p>
            <a:pPr/>
            <a:fld id="{86CB4B4D-7CA3-9044-876B-883B54F8677D}" type="slidenum"/>
          </a:p>
        </p:txBody>
      </p:sp>
      <p:pic>
        <p:nvPicPr>
          <p:cNvPr id="565" name="i = 1 ;…   i = 1 ;  for (;;) { // infinity loop    ++i ;    if ( i%4 == 0 ) goto skip;    // next iterate  }skip:  ....." descr="i = 1 ;…   i = 1 ;  for (;;) { // infinity loop    ++i ;    if ( i%4 == 0 ) goto skip;    // next iterate  }skip:  ....."/>
          <p:cNvPicPr>
            <a:picLocks noChangeAspect="0"/>
          </p:cNvPicPr>
          <p:nvPr/>
        </p:nvPicPr>
        <p:blipFill>
          <a:blip r:embed="rId2">
            <a:extLst/>
          </a:blip>
          <a:stretch>
            <a:fillRect/>
          </a:stretch>
        </p:blipFill>
        <p:spPr>
          <a:xfrm>
            <a:off x="939800" y="3826966"/>
            <a:ext cx="11036300" cy="4902201"/>
          </a:xfrm>
          <a:prstGeom prst="rect">
            <a:avLst/>
          </a:prstGeom>
        </p:spPr>
      </p:pic>
      <p:sp>
        <p:nvSpPr>
          <p:cNvPr id="566" name="any cycle can be modified by using break and continue"/>
          <p:cNvSpPr txBox="1"/>
          <p:nvPr/>
        </p:nvSpPr>
        <p:spPr>
          <a:xfrm>
            <a:off x="778832" y="2110382"/>
            <a:ext cx="11447137"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300">
                <a:solidFill>
                  <a:srgbClr val="000000"/>
                </a:solidFill>
                <a:latin typeface="Marker Felt"/>
                <a:ea typeface="Marker Felt"/>
                <a:cs typeface="Marker Felt"/>
                <a:sym typeface="Marker Felt"/>
              </a:defRPr>
            </a:pPr>
            <a:r>
              <a:rPr sz="3400">
                <a:latin typeface="Courier"/>
                <a:ea typeface="Courier"/>
                <a:cs typeface="Courier"/>
                <a:sym typeface="Courier"/>
              </a:rPr>
              <a:t>any cycle can be modified by using </a:t>
            </a:r>
            <a:r>
              <a:rPr sz="3400">
                <a:solidFill>
                  <a:schemeClr val="accent1"/>
                </a:solidFill>
                <a:latin typeface="Courier"/>
                <a:ea typeface="Courier"/>
                <a:cs typeface="Courier"/>
                <a:sym typeface="Courier"/>
              </a:rPr>
              <a:t>break</a:t>
            </a:r>
            <a:r>
              <a:rPr sz="3400">
                <a:latin typeface="Courier"/>
                <a:ea typeface="Courier"/>
                <a:cs typeface="Courier"/>
                <a:sym typeface="Courier"/>
              </a:rPr>
              <a:t> and </a:t>
            </a:r>
            <a:r>
              <a:rPr sz="3400">
                <a:solidFill>
                  <a:srgbClr val="009BEB"/>
                </a:solidFill>
                <a:latin typeface="Courier"/>
                <a:ea typeface="Courier"/>
                <a:cs typeface="Courier"/>
                <a:sym typeface="Courier"/>
              </a:rPr>
              <a:t>continue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Master ADBoT - May 2019"/>
          <p:cNvSpPr txBox="1"/>
          <p:nvPr>
            <p:ph type="body" idx="21"/>
          </p:nvPr>
        </p:nvSpPr>
        <p:spPr>
          <a:prstGeom prst="rect">
            <a:avLst/>
          </a:prstGeom>
        </p:spPr>
        <p:txBody>
          <a:bodyPr/>
          <a:lstStyle>
            <a:lvl1pPr>
              <a:defRPr b="0">
                <a:solidFill>
                  <a:schemeClr val="accent1"/>
                </a:solidFill>
                <a:latin typeface="Andale Mono"/>
                <a:ea typeface="Andale Mono"/>
                <a:cs typeface="Andale Mono"/>
                <a:sym typeface="Andale Mono"/>
              </a:defRPr>
            </a:lvl1pPr>
          </a:lstStyle>
          <a:p>
            <a:pPr/>
            <a:r>
              <a:t>Master ADBoT - May 2019</a:t>
            </a:r>
          </a:p>
        </p:txBody>
      </p:sp>
      <p:sp>
        <p:nvSpPr>
          <p:cNvPr id="569" name="Enrico Bertolazzi"/>
          <p:cNvSpPr txBox="1"/>
          <p:nvPr>
            <p:ph type="body" idx="22"/>
          </p:nvPr>
        </p:nvSpPr>
        <p:spPr>
          <a:prstGeom prst="rect">
            <a:avLst/>
          </a:prstGeom>
        </p:spPr>
        <p:txBody>
          <a:bodyPr/>
          <a:lstStyle>
            <a:lvl1pPr algn="l">
              <a:defRPr b="0">
                <a:solidFill>
                  <a:schemeClr val="accent1"/>
                </a:solidFill>
                <a:latin typeface="Andale Mono"/>
                <a:ea typeface="Andale Mono"/>
                <a:cs typeface="Andale Mono"/>
                <a:sym typeface="Andale Mono"/>
              </a:defRPr>
            </a:lvl1pPr>
          </a:lstStyle>
          <a:p>
            <a:pPr/>
            <a:r>
              <a:t>Enrico Bertolazzi</a:t>
            </a:r>
          </a:p>
        </p:txBody>
      </p:sp>
      <p:sp>
        <p:nvSpPr>
          <p:cNvPr id="570" name="return (from a function)"/>
          <p:cNvSpPr txBox="1"/>
          <p:nvPr>
            <p:ph type="title"/>
          </p:nvPr>
        </p:nvSpPr>
        <p:spPr>
          <a:prstGeom prst="rect">
            <a:avLst/>
          </a:prstGeom>
        </p:spPr>
        <p:txBody>
          <a:bodyPr/>
          <a:lstStyle>
            <a:lvl1pPr>
              <a:defRPr b="0" sz="6200">
                <a:solidFill>
                  <a:schemeClr val="accent1"/>
                </a:solidFill>
                <a:latin typeface="Andale Mono"/>
                <a:ea typeface="Andale Mono"/>
                <a:cs typeface="Andale Mono"/>
                <a:sym typeface="Andale Mono"/>
              </a:defRPr>
            </a:lvl1pPr>
          </a:lstStyle>
          <a:p>
            <a:pPr/>
            <a:r>
              <a:t>return (from a function)</a:t>
            </a:r>
          </a:p>
        </p:txBody>
      </p:sp>
      <p:sp>
        <p:nvSpPr>
          <p:cNvPr id="571" name="Normally placed at the end of a function to return the computed value…"/>
          <p:cNvSpPr txBox="1"/>
          <p:nvPr>
            <p:ph type="body" sz="half" idx="1"/>
          </p:nvPr>
        </p:nvSpPr>
        <p:spPr>
          <a:xfrm>
            <a:off x="635000" y="1739900"/>
            <a:ext cx="11645900" cy="2926192"/>
          </a:xfrm>
          <a:prstGeom prst="rect">
            <a:avLst/>
          </a:prstGeom>
        </p:spPr>
        <p:txBody>
          <a:bodyPr anchor="t"/>
          <a:lstStyle/>
          <a:p>
            <a:pPr>
              <a:buBlip>
                <a:blip r:embed="rId2"/>
              </a:buBlip>
            </a:pPr>
            <a:r>
              <a:t>Normally placed at the end of a function to return the computed value</a:t>
            </a:r>
          </a:p>
          <a:p>
            <a:pPr>
              <a:buBlip>
                <a:blip r:embed="rId2"/>
              </a:buBlip>
            </a:pPr>
            <a:r>
              <a:t>Can be put everywhere in the code</a:t>
            </a:r>
          </a:p>
          <a:p>
            <a:pPr>
              <a:buBlip>
                <a:blip r:embed="rId2"/>
              </a:buBlip>
            </a:pPr>
            <a:r>
              <a:t>in case the function is declared </a:t>
            </a:r>
            <a:r>
              <a:rPr>
                <a:solidFill>
                  <a:schemeClr val="accent1"/>
                </a:solidFill>
              </a:rPr>
              <a:t>void, return</a:t>
            </a:r>
            <a:r>
              <a:t> is used without arguments  </a:t>
            </a:r>
          </a:p>
        </p:txBody>
      </p:sp>
      <p:sp>
        <p:nvSpPr>
          <p:cNvPr id="572" name="Slide Number"/>
          <p:cNvSpPr txBox="1"/>
          <p:nvPr>
            <p:ph type="sldNum" sz="quarter" idx="2"/>
          </p:nvPr>
        </p:nvSpPr>
        <p:spPr>
          <a:xfrm>
            <a:off x="12655550" y="9042400"/>
            <a:ext cx="388665" cy="355600"/>
          </a:xfrm>
          <a:prstGeom prst="rect">
            <a:avLst/>
          </a:prstGeom>
          <a:extLst>
            <a:ext uri="{C572A759-6A51-4108-AA02-DFA0A04FC94B}">
              <ma14:wrappingTextBoxFlag xmlns:ma14="http://schemas.microsoft.com/office/mac/drawingml/2011/main" val="1"/>
            </a:ext>
          </a:extLst>
        </p:spPr>
        <p:txBody>
          <a:bodyPr/>
          <a:lstStyle>
            <a:lvl1pPr algn="l">
              <a:defRPr>
                <a:solidFill>
                  <a:schemeClr val="accent1"/>
                </a:solidFill>
                <a:latin typeface="Andale Mono"/>
                <a:ea typeface="Andale Mono"/>
                <a:cs typeface="Andale Mono"/>
                <a:sym typeface="Andale Mono"/>
              </a:defRPr>
            </a:lvl1pPr>
          </a:lstStyle>
          <a:p>
            <a:pPr/>
            <a:fld id="{86CB4B4D-7CA3-9044-876B-883B54F8677D}" type="slidenum"/>
          </a:p>
        </p:txBody>
      </p:sp>
      <p:pic>
        <p:nvPicPr>
          <p:cNvPr id="573" name="int… intfibonacci( int n ) {  if ( n &lt;= 2 ) return 1;  return fibonacci(n-1)+         fibonacci(n-2);}" descr="int… intfibonacci( int n ) {  if ( n &lt;= 2 ) return 1;  return fibonacci(n-1)+         fibonacci(n-2);}"/>
          <p:cNvPicPr>
            <a:picLocks noChangeAspect="0"/>
          </p:cNvPicPr>
          <p:nvPr/>
        </p:nvPicPr>
        <p:blipFill>
          <a:blip r:embed="rId3">
            <a:extLst/>
          </a:blip>
          <a:stretch>
            <a:fillRect/>
          </a:stretch>
        </p:blipFill>
        <p:spPr>
          <a:xfrm>
            <a:off x="939800" y="4856591"/>
            <a:ext cx="11036300" cy="3759201"/>
          </a:xfrm>
          <a:prstGeom prst="rect">
            <a:avLst/>
          </a:prstGeom>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Master ADBoT - May 2019"/>
          <p:cNvSpPr txBox="1"/>
          <p:nvPr>
            <p:ph type="body" idx="22"/>
          </p:nvPr>
        </p:nvSpPr>
        <p:spPr>
          <a:prstGeom prst="rect">
            <a:avLst/>
          </a:prstGeom>
        </p:spPr>
        <p:txBody>
          <a:bodyPr/>
          <a:lstStyle/>
          <a:p>
            <a:pPr/>
            <a:r>
              <a:t>Master ADBoT - May 2019</a:t>
            </a:r>
          </a:p>
        </p:txBody>
      </p:sp>
      <p:sp>
        <p:nvSpPr>
          <p:cNvPr id="576" name="Enrico Bertolazzi"/>
          <p:cNvSpPr txBox="1"/>
          <p:nvPr>
            <p:ph type="body" idx="23"/>
          </p:nvPr>
        </p:nvSpPr>
        <p:spPr>
          <a:prstGeom prst="rect">
            <a:avLst/>
          </a:prstGeom>
        </p:spPr>
        <p:txBody>
          <a:bodyPr/>
          <a:lstStyle/>
          <a:p>
            <a:pPr/>
            <a:r>
              <a:t>Enrico Bertolazzi</a:t>
            </a:r>
          </a:p>
        </p:txBody>
      </p:sp>
      <p:sp>
        <p:nvSpPr>
          <p:cNvPr id="577" name="vector and pointers"/>
          <p:cNvSpPr txBox="1"/>
          <p:nvPr>
            <p:ph type="title"/>
          </p:nvPr>
        </p:nvSpPr>
        <p:spPr>
          <a:prstGeom prst="rect">
            <a:avLst/>
          </a:prstGeom>
        </p:spPr>
        <p:txBody>
          <a:bodyPr/>
          <a:lstStyle>
            <a:lvl1pPr algn="ctr"/>
          </a:lstStyle>
          <a:p>
            <a:pPr/>
            <a:r>
              <a:t>vector and pointers</a:t>
            </a:r>
          </a:p>
        </p:txBody>
      </p:sp>
      <p:sp>
        <p:nvSpPr>
          <p:cNvPr id="5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9" name="technology-3877844_1280.png" descr="technology-3877844_1280.png"/>
          <p:cNvPicPr>
            <a:picLocks noChangeAspect="1"/>
          </p:cNvPicPr>
          <p:nvPr/>
        </p:nvPicPr>
        <p:blipFill>
          <a:blip r:embed="rId2">
            <a:extLst/>
          </a:blip>
          <a:stretch>
            <a:fillRect/>
          </a:stretch>
        </p:blipFill>
        <p:spPr>
          <a:xfrm>
            <a:off x="3061141" y="299563"/>
            <a:ext cx="6971418" cy="758793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Master ADBoT - May 2019"/>
          <p:cNvSpPr txBox="1"/>
          <p:nvPr>
            <p:ph type="body" idx="21"/>
          </p:nvPr>
        </p:nvSpPr>
        <p:spPr>
          <a:prstGeom prst="rect">
            <a:avLst/>
          </a:prstGeom>
        </p:spPr>
        <p:txBody>
          <a:bodyPr/>
          <a:lstStyle/>
          <a:p>
            <a:pPr/>
            <a:r>
              <a:t>Master ADBoT - May 2019</a:t>
            </a:r>
          </a:p>
        </p:txBody>
      </p:sp>
      <p:sp>
        <p:nvSpPr>
          <p:cNvPr id="399" name="Enrico Bertolazzi"/>
          <p:cNvSpPr txBox="1"/>
          <p:nvPr>
            <p:ph type="body" idx="22"/>
          </p:nvPr>
        </p:nvSpPr>
        <p:spPr>
          <a:prstGeom prst="rect">
            <a:avLst/>
          </a:prstGeom>
        </p:spPr>
        <p:txBody>
          <a:bodyPr/>
          <a:lstStyle/>
          <a:p>
            <a:pPr/>
            <a:r>
              <a:t>Enrico Bertolazzi</a:t>
            </a:r>
          </a:p>
        </p:txBody>
      </p:sp>
      <p:sp>
        <p:nvSpPr>
          <p:cNvPr id="400" name="C features"/>
          <p:cNvSpPr txBox="1"/>
          <p:nvPr>
            <p:ph type="title"/>
          </p:nvPr>
        </p:nvSpPr>
        <p:spPr>
          <a:prstGeom prst="rect">
            <a:avLst/>
          </a:prstGeom>
        </p:spPr>
        <p:txBody>
          <a:bodyPr/>
          <a:lstStyle/>
          <a:p>
            <a:pPr/>
            <a:r>
              <a:t>C features</a:t>
            </a:r>
          </a:p>
        </p:txBody>
      </p:sp>
      <p:sp>
        <p:nvSpPr>
          <p:cNvPr id="401" name="Is an intermediate level language…"/>
          <p:cNvSpPr txBox="1"/>
          <p:nvPr>
            <p:ph type="body" idx="1"/>
          </p:nvPr>
        </p:nvSpPr>
        <p:spPr>
          <a:xfrm>
            <a:off x="635000" y="1714500"/>
            <a:ext cx="11645900" cy="7073900"/>
          </a:xfrm>
          <a:prstGeom prst="rect">
            <a:avLst/>
          </a:prstGeom>
        </p:spPr>
        <p:txBody>
          <a:bodyPr/>
          <a:lstStyle/>
          <a:p>
            <a:pPr>
              <a:buBlip>
                <a:blip r:embed="rId2"/>
              </a:buBlip>
            </a:pPr>
            <a:r>
              <a:t>Is an intermediate level language</a:t>
            </a:r>
          </a:p>
          <a:p>
            <a:pPr lvl="1"/>
            <a:r>
              <a:t>Its easy to combine high level formalist with low level instruction (like the assembly)</a:t>
            </a:r>
          </a:p>
          <a:p>
            <a:pPr>
              <a:buBlip>
                <a:blip r:embed="rId2"/>
              </a:buBlip>
            </a:pPr>
            <a:r>
              <a:t>Easy low level manipulation of bit, byte, word pointers</a:t>
            </a:r>
          </a:p>
          <a:p>
            <a:pPr lvl="1"/>
            <a:r>
              <a:t>C is target for OS development and/or hardware interface</a:t>
            </a:r>
          </a:p>
          <a:p>
            <a:pPr>
              <a:buBlip>
                <a:blip r:embed="rId2"/>
              </a:buBlip>
            </a:pPr>
            <a:r>
              <a:t>C for many year was a good choice for the development of general purpose library, compilers, OS, low level interface driver, …</a:t>
            </a:r>
          </a:p>
        </p:txBody>
      </p:sp>
      <p:sp>
        <p:nvSpPr>
          <p:cNvPr id="402" name="Slide Number"/>
          <p:cNvSpPr txBox="1"/>
          <p:nvPr>
            <p:ph type="sldNum" sz="quarter" idx="2"/>
          </p:nvPr>
        </p:nvSpPr>
        <p:spPr>
          <a:xfrm>
            <a:off x="12541249" y="9042400"/>
            <a:ext cx="228601" cy="3683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Master ADBoT - May 2019"/>
          <p:cNvSpPr txBox="1"/>
          <p:nvPr>
            <p:ph type="body" idx="22"/>
          </p:nvPr>
        </p:nvSpPr>
        <p:spPr>
          <a:prstGeom prst="rect">
            <a:avLst/>
          </a:prstGeom>
        </p:spPr>
        <p:txBody>
          <a:bodyPr/>
          <a:lstStyle/>
          <a:p>
            <a:pPr/>
            <a:r>
              <a:t>Master ADBoT - May 2019</a:t>
            </a:r>
          </a:p>
        </p:txBody>
      </p:sp>
      <p:sp>
        <p:nvSpPr>
          <p:cNvPr id="582" name="Enrico Bertolazzi"/>
          <p:cNvSpPr txBox="1"/>
          <p:nvPr>
            <p:ph type="body" idx="23"/>
          </p:nvPr>
        </p:nvSpPr>
        <p:spPr>
          <a:prstGeom prst="rect">
            <a:avLst/>
          </a:prstGeom>
        </p:spPr>
        <p:txBody>
          <a:bodyPr/>
          <a:lstStyle/>
          <a:p>
            <a:pPr/>
            <a:r>
              <a:t>Enrico Bertolazzi</a:t>
            </a:r>
          </a:p>
        </p:txBody>
      </p:sp>
      <p:sp>
        <p:nvSpPr>
          <p:cNvPr id="583" name="Pointers"/>
          <p:cNvSpPr txBox="1"/>
          <p:nvPr>
            <p:ph type="title"/>
          </p:nvPr>
        </p:nvSpPr>
        <p:spPr>
          <a:prstGeom prst="rect">
            <a:avLst/>
          </a:prstGeom>
        </p:spPr>
        <p:txBody>
          <a:bodyPr/>
          <a:lstStyle/>
          <a:p>
            <a:pPr/>
            <a:r>
              <a:t>Pointers</a:t>
            </a:r>
          </a:p>
        </p:txBody>
      </p:sp>
      <p:sp>
        <p:nvSpPr>
          <p:cNvPr id="584" name="Pointers are variable that store the address of a data, not the data itself"/>
          <p:cNvSpPr txBox="1"/>
          <p:nvPr>
            <p:ph type="body" sz="quarter" idx="1"/>
          </p:nvPr>
        </p:nvSpPr>
        <p:spPr>
          <a:prstGeom prst="rect">
            <a:avLst/>
          </a:prstGeom>
        </p:spPr>
        <p:txBody>
          <a:bodyPr/>
          <a:lstStyle/>
          <a:p>
            <a:pPr/>
            <a:r>
              <a:t>Pointers are variable that store the address of a data, not the data itself</a:t>
            </a:r>
          </a:p>
        </p:txBody>
      </p:sp>
      <p:sp>
        <p:nvSpPr>
          <p:cNvPr id="5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86" name="int    a = 100; // define the variable a and initialize with 100… int    a = 100; // define the variable a and initialize with 100int * pa = &amp;a;  // pa is a pointer pointing to the addess of a*pa = 20; // * deference the address of pa, now a is set to 20" descr="int    a = 100; // define the variable a and initialize with 100… int    a = 100; // define the variable a and initialize with 100int * pa = &amp;a;  // pa is a pointer pointing to the addess of a*pa = 20; // * deference the address of pa, now a is set to 20!float   vec[10] = { 1, 2, 3, 4, 5, 6, 7, 8, 9, 10 };float * pv;for ( pv = vec; pv &lt; vec+10; ++pv )  printf( “value = %f\n”, *pv );// the loop print 1, 2, 3, …, 10 // vec+10 the address of vec[10] (past to the last element)"/>
          <p:cNvPicPr>
            <a:picLocks noChangeAspect="0"/>
          </p:cNvPicPr>
          <p:nvPr>
            <p:ph type="body" idx="21"/>
          </p:nvPr>
        </p:nvPicPr>
        <p:blipFill>
          <a:blip r:embed="rId2">
            <a:extLst/>
          </a:blip>
          <a:stretch>
            <a:fillRect/>
          </a:stretch>
        </p:blipFill>
        <p:spPr>
          <a:xfrm>
            <a:off x="984250" y="3867149"/>
            <a:ext cx="11036300" cy="4102101"/>
          </a:xfrm>
          <a:prstGeom prst="rect">
            <a:avLst/>
          </a:prstGeom>
          <a:ln w="9525">
            <a:round/>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8" name="float * pa;… float * pa;float * pb;float * pc;pa = pb + 1; // if pb contains 0x00F0 then pa contains 0x00F4 (4 bytes more)pc = pa;     // pc = 0x00F4++pc;        // pc incremented to 0x00F8 (4 bytes more)int diff = pc - pb; // diff = 2 not 0x00F8 - 0x00F" descr="float * pa;… float * pa;float * pb;float * pc;pa = pb + 1; // if pb contains 0x00F0 then pa contains 0x00F4 (4 bytes more)pc = pa;     // pc = 0x00F4++pc;        // pc incremented to 0x00F8 (4 bytes more)int diff = pc - pb; // diff = 2 not 0x00F8 - 0x00F0 = 8!float e = *pa;     // extract the contents of the memory pointed by pafloat f = *(pa+3); // extract the contents of the memory pointed by pa+3float g = pa[3];   // shortcut for *(pa+3)"/>
          <p:cNvPicPr>
            <a:picLocks noChangeAspect="0"/>
          </p:cNvPicPr>
          <p:nvPr>
            <p:ph type="body" idx="21"/>
          </p:nvPr>
        </p:nvPicPr>
        <p:blipFill>
          <a:blip r:embed="rId2">
            <a:extLst/>
          </a:blip>
          <a:stretch>
            <a:fillRect/>
          </a:stretch>
        </p:blipFill>
        <p:spPr>
          <a:xfrm>
            <a:off x="984250" y="3867149"/>
            <a:ext cx="11036300" cy="4102101"/>
          </a:xfrm>
          <a:prstGeom prst="rect">
            <a:avLst/>
          </a:prstGeom>
          <a:ln w="9525">
            <a:round/>
          </a:ln>
        </p:spPr>
      </p:pic>
      <p:sp>
        <p:nvSpPr>
          <p:cNvPr id="589" name="Master ADBoT - May 2019"/>
          <p:cNvSpPr txBox="1"/>
          <p:nvPr>
            <p:ph type="body" idx="22"/>
          </p:nvPr>
        </p:nvSpPr>
        <p:spPr>
          <a:prstGeom prst="rect">
            <a:avLst/>
          </a:prstGeom>
        </p:spPr>
        <p:txBody>
          <a:bodyPr/>
          <a:lstStyle/>
          <a:p>
            <a:pPr/>
            <a:r>
              <a:t>Master ADBoT - May 2019</a:t>
            </a:r>
          </a:p>
        </p:txBody>
      </p:sp>
      <p:sp>
        <p:nvSpPr>
          <p:cNvPr id="590" name="Enrico Bertolazzi"/>
          <p:cNvSpPr txBox="1"/>
          <p:nvPr>
            <p:ph type="body" idx="23"/>
          </p:nvPr>
        </p:nvSpPr>
        <p:spPr>
          <a:prstGeom prst="rect">
            <a:avLst/>
          </a:prstGeom>
        </p:spPr>
        <p:txBody>
          <a:bodyPr/>
          <a:lstStyle/>
          <a:p>
            <a:pPr/>
            <a:r>
              <a:t>Enrico Bertolazzi</a:t>
            </a:r>
          </a:p>
        </p:txBody>
      </p:sp>
      <p:sp>
        <p:nvSpPr>
          <p:cNvPr id="591" name="Pointers arithmetics"/>
          <p:cNvSpPr txBox="1"/>
          <p:nvPr>
            <p:ph type="title"/>
          </p:nvPr>
        </p:nvSpPr>
        <p:spPr>
          <a:prstGeom prst="rect">
            <a:avLst/>
          </a:prstGeom>
        </p:spPr>
        <p:txBody>
          <a:bodyPr/>
          <a:lstStyle/>
          <a:p>
            <a:pPr/>
            <a:r>
              <a:t>Pointers arithmetics</a:t>
            </a:r>
          </a:p>
        </p:txBody>
      </p:sp>
      <p:sp>
        <p:nvSpPr>
          <p:cNvPr id="592" name="Pointers can be moved compared etc"/>
          <p:cNvSpPr txBox="1"/>
          <p:nvPr>
            <p:ph type="body" sz="quarter" idx="1"/>
          </p:nvPr>
        </p:nvSpPr>
        <p:spPr>
          <a:prstGeom prst="rect">
            <a:avLst/>
          </a:prstGeom>
        </p:spPr>
        <p:txBody>
          <a:bodyPr/>
          <a:lstStyle/>
          <a:p>
            <a:pPr/>
            <a:r>
              <a:t>Pointers can be moved compared etc</a:t>
            </a:r>
          </a:p>
        </p:txBody>
      </p:sp>
      <p:sp>
        <p:nvSpPr>
          <p:cNvPr id="5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5" name="float a[100]; // define an array of 100 float numbers… float a[100]; // define an array of 100 float numbersfloat * pb;   // pb is a pointer to a floata  = pb;      // ERROR: a cannot be modifiedpb = a;       // OK: now pb point to the same piece of memo" descr="float a[100]; // define an array of 100 float numbers… float a[100]; // define an array of 100 float numbersfloat * pb;   // pb is a pointer to a floata  = pb;      // ERROR: a cannot be modifiedpb = a;       // OK: now pb point to the same piece of memory of aa[2] == pb[2];a[4] == pb[4];++a; // /ERROR: a cannot be modified"/>
          <p:cNvPicPr>
            <a:picLocks noChangeAspect="0"/>
          </p:cNvPicPr>
          <p:nvPr>
            <p:ph type="body" idx="21"/>
          </p:nvPr>
        </p:nvPicPr>
        <p:blipFill>
          <a:blip r:embed="rId2">
            <a:extLst/>
          </a:blip>
          <a:stretch>
            <a:fillRect/>
          </a:stretch>
        </p:blipFill>
        <p:spPr>
          <a:xfrm>
            <a:off x="984250" y="4305299"/>
            <a:ext cx="11036300" cy="3225801"/>
          </a:xfrm>
          <a:prstGeom prst="rect">
            <a:avLst/>
          </a:prstGeom>
          <a:ln w="9525">
            <a:round/>
          </a:ln>
        </p:spPr>
      </p:pic>
      <p:sp>
        <p:nvSpPr>
          <p:cNvPr id="596" name="Master ADBoT - May 2019"/>
          <p:cNvSpPr txBox="1"/>
          <p:nvPr>
            <p:ph type="body" idx="22"/>
          </p:nvPr>
        </p:nvSpPr>
        <p:spPr>
          <a:prstGeom prst="rect">
            <a:avLst/>
          </a:prstGeom>
        </p:spPr>
        <p:txBody>
          <a:bodyPr/>
          <a:lstStyle/>
          <a:p>
            <a:pPr/>
            <a:r>
              <a:t>Master ADBoT - May 2019</a:t>
            </a:r>
          </a:p>
        </p:txBody>
      </p:sp>
      <p:sp>
        <p:nvSpPr>
          <p:cNvPr id="597" name="Enrico Bertolazzi"/>
          <p:cNvSpPr txBox="1"/>
          <p:nvPr>
            <p:ph type="body" idx="23"/>
          </p:nvPr>
        </p:nvSpPr>
        <p:spPr>
          <a:prstGeom prst="rect">
            <a:avLst/>
          </a:prstGeom>
        </p:spPr>
        <p:txBody>
          <a:bodyPr/>
          <a:lstStyle/>
          <a:p>
            <a:pPr/>
            <a:r>
              <a:t>Enrico Bertolazzi</a:t>
            </a:r>
          </a:p>
        </p:txBody>
      </p:sp>
      <p:sp>
        <p:nvSpPr>
          <p:cNvPr id="598" name="Arrays are special pointers"/>
          <p:cNvSpPr txBox="1"/>
          <p:nvPr>
            <p:ph type="title"/>
          </p:nvPr>
        </p:nvSpPr>
        <p:spPr>
          <a:prstGeom prst="rect">
            <a:avLst/>
          </a:prstGeom>
        </p:spPr>
        <p:txBody>
          <a:bodyPr/>
          <a:lstStyle/>
          <a:p>
            <a:pPr/>
            <a:r>
              <a:t>Arrays are special pointers</a:t>
            </a:r>
          </a:p>
        </p:txBody>
      </p:sp>
      <p:sp>
        <p:nvSpPr>
          <p:cNvPr id="599" name="Vectors/array are pointer to a block of memory. This pointer is not modifiable"/>
          <p:cNvSpPr txBox="1"/>
          <p:nvPr>
            <p:ph type="body" sz="quarter" idx="1"/>
          </p:nvPr>
        </p:nvSpPr>
        <p:spPr>
          <a:prstGeom prst="rect">
            <a:avLst/>
          </a:prstGeom>
        </p:spPr>
        <p:txBody>
          <a:bodyPr/>
          <a:lstStyle/>
          <a:p>
            <a:pPr/>
            <a:r>
              <a:t>Vectors/array are pointer to a block of memory. This pointer is not modifiable</a:t>
            </a:r>
          </a:p>
        </p:txBody>
      </p:sp>
      <p:sp>
        <p:nvSpPr>
          <p:cNvPr id="6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Master ADBoT - May 2019"/>
          <p:cNvSpPr txBox="1"/>
          <p:nvPr>
            <p:ph type="body" idx="23"/>
          </p:nvPr>
        </p:nvSpPr>
        <p:spPr>
          <a:prstGeom prst="rect">
            <a:avLst/>
          </a:prstGeom>
        </p:spPr>
        <p:txBody>
          <a:bodyPr/>
          <a:lstStyle/>
          <a:p>
            <a:pPr/>
            <a:r>
              <a:t>Master ADBoT - May 2019</a:t>
            </a:r>
          </a:p>
        </p:txBody>
      </p:sp>
      <p:sp>
        <p:nvSpPr>
          <p:cNvPr id="603" name="Enrico Bertolazzi"/>
          <p:cNvSpPr txBox="1"/>
          <p:nvPr>
            <p:ph type="body" idx="24"/>
          </p:nvPr>
        </p:nvSpPr>
        <p:spPr>
          <a:prstGeom prst="rect">
            <a:avLst/>
          </a:prstGeom>
        </p:spPr>
        <p:txBody>
          <a:bodyPr/>
          <a:lstStyle/>
          <a:p>
            <a:pPr/>
            <a:r>
              <a:t>Enrico Bertolazzi</a:t>
            </a:r>
          </a:p>
        </p:txBody>
      </p:sp>
      <p:sp>
        <p:nvSpPr>
          <p:cNvPr id="604" name="STRINGS"/>
          <p:cNvSpPr txBox="1"/>
          <p:nvPr>
            <p:ph type="title"/>
          </p:nvPr>
        </p:nvSpPr>
        <p:spPr>
          <a:prstGeom prst="rect">
            <a:avLst/>
          </a:prstGeom>
        </p:spPr>
        <p:txBody>
          <a:bodyPr/>
          <a:lstStyle>
            <a:lvl1pPr algn="ctr"/>
          </a:lstStyle>
          <a:p>
            <a:pPr/>
            <a:r>
              <a:t>STRINGS</a:t>
            </a:r>
          </a:p>
        </p:txBody>
      </p:sp>
      <p:sp>
        <p:nvSpPr>
          <p:cNvPr id="6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06" name="bulb-1715529_1280.png" descr="bulb-1715529_1280.png"/>
          <p:cNvPicPr>
            <a:picLocks noChangeAspect="1"/>
          </p:cNvPicPr>
          <p:nvPr/>
        </p:nvPicPr>
        <p:blipFill>
          <a:blip r:embed="rId2">
            <a:extLst/>
          </a:blip>
          <a:stretch>
            <a:fillRect/>
          </a:stretch>
        </p:blipFill>
        <p:spPr>
          <a:xfrm>
            <a:off x="0" y="1092200"/>
            <a:ext cx="13004800" cy="6502400"/>
          </a:xfrm>
          <a:prstGeom prst="rect">
            <a:avLst/>
          </a:prstGeom>
          <a:ln w="12700">
            <a:miter lim="400000"/>
          </a:ln>
        </p:spPr>
      </p:pic>
      <p:pic>
        <p:nvPicPr>
          <p:cNvPr id="607" name="dna-1811955_1920.jpg" descr="dna-1811955_1920.jpg"/>
          <p:cNvPicPr>
            <a:picLocks noChangeAspect="1"/>
          </p:cNvPicPr>
          <p:nvPr/>
        </p:nvPicPr>
        <p:blipFill>
          <a:blip r:embed="rId3">
            <a:extLst/>
          </a:blip>
          <a:stretch>
            <a:fillRect/>
          </a:stretch>
        </p:blipFill>
        <p:spPr>
          <a:xfrm>
            <a:off x="0" y="1219200"/>
            <a:ext cx="13004800" cy="65024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9" name="char s[] = “mery poppins”;… char s[] = “mery poppins”;// s is a pointer to a vector of chars[0]  == ‘m’;s[4]  == ‘ ‘;s[11] == ’s’;s[12] == ‘\0’; // null character, end of a strings[13] —&gt;// out of the string can contains anything or return a bad address " descr="char s[] = “mery poppins”;… char s[] = “mery poppins”;// s is a pointer to a vector of chars[0]  == ‘m’;s[4]  == ‘ ‘;s[11] == ’s’;s[12] == ‘\0’; // null character, end of a strings[13] —&gt;// out of the string can contains anything or return a bad address error"/>
          <p:cNvPicPr>
            <a:picLocks noChangeAspect="0"/>
          </p:cNvPicPr>
          <p:nvPr>
            <p:ph type="body" idx="21"/>
          </p:nvPr>
        </p:nvPicPr>
        <p:blipFill>
          <a:blip r:embed="rId2">
            <a:extLst/>
          </a:blip>
          <a:stretch>
            <a:fillRect/>
          </a:stretch>
        </p:blipFill>
        <p:spPr>
          <a:xfrm>
            <a:off x="984250" y="3721099"/>
            <a:ext cx="11036300" cy="4394201"/>
          </a:xfrm>
          <a:prstGeom prst="rect">
            <a:avLst/>
          </a:prstGeom>
          <a:ln w="9525">
            <a:round/>
          </a:ln>
        </p:spPr>
      </p:pic>
      <p:sp>
        <p:nvSpPr>
          <p:cNvPr id="610" name="Master ADBoT - May 2019"/>
          <p:cNvSpPr txBox="1"/>
          <p:nvPr>
            <p:ph type="body" idx="22"/>
          </p:nvPr>
        </p:nvSpPr>
        <p:spPr>
          <a:prstGeom prst="rect">
            <a:avLst/>
          </a:prstGeom>
        </p:spPr>
        <p:txBody>
          <a:bodyPr/>
          <a:lstStyle/>
          <a:p>
            <a:pPr/>
            <a:r>
              <a:t>Master ADBoT - May 2019</a:t>
            </a:r>
          </a:p>
        </p:txBody>
      </p:sp>
      <p:sp>
        <p:nvSpPr>
          <p:cNvPr id="611" name="Enrico Bertolazzi"/>
          <p:cNvSpPr txBox="1"/>
          <p:nvPr>
            <p:ph type="body" idx="23"/>
          </p:nvPr>
        </p:nvSpPr>
        <p:spPr>
          <a:prstGeom prst="rect">
            <a:avLst/>
          </a:prstGeom>
        </p:spPr>
        <p:txBody>
          <a:bodyPr/>
          <a:lstStyle/>
          <a:p>
            <a:pPr/>
            <a:r>
              <a:t>Enrico Bertolazzi</a:t>
            </a:r>
          </a:p>
        </p:txBody>
      </p:sp>
      <p:sp>
        <p:nvSpPr>
          <p:cNvPr id="612" name="String are pointers to char.."/>
          <p:cNvSpPr txBox="1"/>
          <p:nvPr>
            <p:ph type="title"/>
          </p:nvPr>
        </p:nvSpPr>
        <p:spPr>
          <a:prstGeom prst="rect">
            <a:avLst/>
          </a:prstGeom>
        </p:spPr>
        <p:txBody>
          <a:bodyPr/>
          <a:lstStyle/>
          <a:p>
            <a:pPr/>
            <a:r>
              <a:t>String are pointers to char..</a:t>
            </a:r>
          </a:p>
        </p:txBody>
      </p:sp>
      <p:sp>
        <p:nvSpPr>
          <p:cNvPr id="613" name="String are not native in C, are simply a pointer to memory that contains characters null terminated"/>
          <p:cNvSpPr txBox="1"/>
          <p:nvPr>
            <p:ph type="body" sz="quarter" idx="1"/>
          </p:nvPr>
        </p:nvSpPr>
        <p:spPr>
          <a:prstGeom prst="rect">
            <a:avLst/>
          </a:prstGeom>
        </p:spPr>
        <p:txBody>
          <a:bodyPr/>
          <a:lstStyle/>
          <a:p>
            <a:pPr/>
            <a:r>
              <a:t>String are not native in C, are simply a pointer to memory that contains characters </a:t>
            </a:r>
            <a:r>
              <a:rPr b="1"/>
              <a:t>null</a:t>
            </a:r>
            <a:r>
              <a:t> terminated</a:t>
            </a:r>
          </a:p>
        </p:txBody>
      </p:sp>
      <p:sp>
        <p:nvSpPr>
          <p:cNvPr id="6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6" name="// include function definition for string manipulation… // include function definition for string manipulation#include &lt;string.h&gt;intmain() {  char s[] = “mery”;  char t[] = “poppins”;  char st[100];  // use strcat the signature is  // char *strcat(char *" descr="// include function definition for string manipulation… // include function definition for string manipulation#include &lt;string.h&gt;intmain() {  char s[] = “mery”;  char t[] = “poppins”;  char st[100];  // use strcat the signature is  // char *strcat(char *dest, const char *src)  // char *strcpy(char *dest, const char *src);  strcpy( st, s );   // now st contains “mery”  strcat( st, “ “ ); // now st contains “mery ”  strcat( st, t );   // now st contains “mery poppins”  return 0;}"/>
          <p:cNvPicPr>
            <a:picLocks noChangeAspect="0"/>
          </p:cNvPicPr>
          <p:nvPr>
            <p:ph type="body" idx="21"/>
          </p:nvPr>
        </p:nvPicPr>
        <p:blipFill>
          <a:blip r:embed="rId2">
            <a:extLst/>
          </a:blip>
          <a:stretch>
            <a:fillRect/>
          </a:stretch>
        </p:blipFill>
        <p:spPr>
          <a:xfrm>
            <a:off x="984250" y="2844800"/>
            <a:ext cx="11036300" cy="6146801"/>
          </a:xfrm>
          <a:prstGeom prst="rect">
            <a:avLst/>
          </a:prstGeom>
          <a:ln w="9525">
            <a:round/>
          </a:ln>
        </p:spPr>
      </p:pic>
      <p:sp>
        <p:nvSpPr>
          <p:cNvPr id="617" name="Master ADBoT - May 2019"/>
          <p:cNvSpPr txBox="1"/>
          <p:nvPr>
            <p:ph type="body" idx="22"/>
          </p:nvPr>
        </p:nvSpPr>
        <p:spPr>
          <a:prstGeom prst="rect">
            <a:avLst/>
          </a:prstGeom>
        </p:spPr>
        <p:txBody>
          <a:bodyPr/>
          <a:lstStyle/>
          <a:p>
            <a:pPr/>
            <a:r>
              <a:t>Master ADBoT - May 2019</a:t>
            </a:r>
          </a:p>
        </p:txBody>
      </p:sp>
      <p:sp>
        <p:nvSpPr>
          <p:cNvPr id="618" name="Enrico Bertolazzi"/>
          <p:cNvSpPr txBox="1"/>
          <p:nvPr>
            <p:ph type="body" idx="23"/>
          </p:nvPr>
        </p:nvSpPr>
        <p:spPr>
          <a:prstGeom prst="rect">
            <a:avLst/>
          </a:prstGeom>
        </p:spPr>
        <p:txBody>
          <a:bodyPr/>
          <a:lstStyle/>
          <a:p>
            <a:pPr/>
            <a:r>
              <a:t>Enrico Bertolazzi</a:t>
            </a:r>
          </a:p>
        </p:txBody>
      </p:sp>
      <p:sp>
        <p:nvSpPr>
          <p:cNvPr id="619" name="String operation are contained in the standard C library"/>
          <p:cNvSpPr txBox="1"/>
          <p:nvPr>
            <p:ph type="title"/>
          </p:nvPr>
        </p:nvSpPr>
        <p:spPr>
          <a:prstGeom prst="rect">
            <a:avLst/>
          </a:prstGeom>
        </p:spPr>
        <p:txBody>
          <a:bodyPr/>
          <a:lstStyle>
            <a:lvl1pPr defTabSz="403097">
              <a:defRPr sz="4416"/>
            </a:lvl1pPr>
          </a:lstStyle>
          <a:p>
            <a:pPr/>
            <a:r>
              <a:t>String operation are contained in the standard C library</a:t>
            </a:r>
          </a:p>
        </p:txBody>
      </p:sp>
      <p:sp>
        <p:nvSpPr>
          <p:cNvPr id="620" name="String operations are function of the standard C library.…"/>
          <p:cNvSpPr txBox="1"/>
          <p:nvPr>
            <p:ph type="body" sz="quarter" idx="1"/>
          </p:nvPr>
        </p:nvSpPr>
        <p:spPr>
          <a:prstGeom prst="rect">
            <a:avLst/>
          </a:prstGeom>
        </p:spPr>
        <p:txBody>
          <a:bodyPr/>
          <a:lstStyle/>
          <a:p>
            <a:pPr/>
            <a:r>
              <a:t>String operations are function of the standard C library.</a:t>
            </a:r>
          </a:p>
          <a:p>
            <a:pPr/>
            <a:r>
              <a:t>To access the library include the header </a:t>
            </a:r>
            <a:r>
              <a:rPr b="1"/>
              <a:t>string.h</a:t>
            </a:r>
          </a:p>
        </p:txBody>
      </p:sp>
      <p:sp>
        <p:nvSpPr>
          <p:cNvPr id="6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Master ADBoT - May 2019"/>
          <p:cNvSpPr txBox="1"/>
          <p:nvPr>
            <p:ph type="body" idx="21"/>
          </p:nvPr>
        </p:nvSpPr>
        <p:spPr>
          <a:prstGeom prst="rect">
            <a:avLst/>
          </a:prstGeom>
        </p:spPr>
        <p:txBody>
          <a:bodyPr/>
          <a:lstStyle/>
          <a:p>
            <a:pPr/>
            <a:r>
              <a:t>Master ADBoT - May 2019</a:t>
            </a:r>
          </a:p>
        </p:txBody>
      </p:sp>
      <p:sp>
        <p:nvSpPr>
          <p:cNvPr id="624" name="Enrico Bertolazzi"/>
          <p:cNvSpPr txBox="1"/>
          <p:nvPr>
            <p:ph type="body" idx="22"/>
          </p:nvPr>
        </p:nvSpPr>
        <p:spPr>
          <a:prstGeom prst="rect">
            <a:avLst/>
          </a:prstGeom>
        </p:spPr>
        <p:txBody>
          <a:bodyPr/>
          <a:lstStyle/>
          <a:p>
            <a:pPr/>
            <a:r>
              <a:t>Enrico Bertolazzi</a:t>
            </a:r>
          </a:p>
        </p:txBody>
      </p:sp>
      <p:sp>
        <p:nvSpPr>
          <p:cNvPr id="625" name="Principal string operation"/>
          <p:cNvSpPr txBox="1"/>
          <p:nvPr>
            <p:ph type="title"/>
          </p:nvPr>
        </p:nvSpPr>
        <p:spPr>
          <a:prstGeom prst="rect">
            <a:avLst/>
          </a:prstGeom>
        </p:spPr>
        <p:txBody>
          <a:bodyPr/>
          <a:lstStyle/>
          <a:p>
            <a:pPr/>
            <a:r>
              <a:t>Principal string operation</a:t>
            </a:r>
          </a:p>
        </p:txBody>
      </p:sp>
      <p:sp>
        <p:nvSpPr>
          <p:cNvPr id="626" name="char *strcpy(char *dest, const char *src);…"/>
          <p:cNvSpPr txBox="1"/>
          <p:nvPr>
            <p:ph type="body" idx="1"/>
          </p:nvPr>
        </p:nvSpPr>
        <p:spPr>
          <a:xfrm>
            <a:off x="819150" y="2833365"/>
            <a:ext cx="11645900" cy="6165354"/>
          </a:xfrm>
          <a:prstGeom prst="rect">
            <a:avLst/>
          </a:prstGeom>
        </p:spPr>
        <p:txBody>
          <a:bodyPr/>
          <a:lstStyle/>
          <a:p>
            <a:pPr marL="507999" indent="-507999">
              <a:buBlip>
                <a:blip r:embed="rId2"/>
              </a:buBlip>
              <a:defRPr sz="2800"/>
            </a:pPr>
            <a:r>
              <a:rPr>
                <a:solidFill>
                  <a:schemeClr val="accent1"/>
                </a:solidFill>
              </a:rPr>
              <a:t>char</a:t>
            </a:r>
            <a:r>
              <a:t> *</a:t>
            </a:r>
            <a:r>
              <a:rPr>
                <a:solidFill>
                  <a:schemeClr val="accent1"/>
                </a:solidFill>
              </a:rPr>
              <a:t>strcpy</a:t>
            </a:r>
            <a:r>
              <a:t>(</a:t>
            </a:r>
            <a:r>
              <a:rPr>
                <a:solidFill>
                  <a:schemeClr val="accent1"/>
                </a:solidFill>
              </a:rPr>
              <a:t>char</a:t>
            </a:r>
            <a:r>
              <a:t> *dest, </a:t>
            </a:r>
            <a:r>
              <a:rPr>
                <a:solidFill>
                  <a:schemeClr val="accent1"/>
                </a:solidFill>
              </a:rPr>
              <a:t>const</a:t>
            </a:r>
            <a:r>
              <a:t> </a:t>
            </a:r>
            <a:r>
              <a:rPr>
                <a:solidFill>
                  <a:schemeClr val="accent1"/>
                </a:solidFill>
              </a:rPr>
              <a:t>char</a:t>
            </a:r>
            <a:r>
              <a:t> *src);</a:t>
            </a:r>
          </a:p>
          <a:p>
            <a:pPr lvl="1">
              <a:defRPr sz="2400"/>
            </a:pPr>
            <a:r>
              <a:t>copy the string src to dest (no memory check)</a:t>
            </a:r>
          </a:p>
          <a:p>
            <a:pPr marL="507999" indent="-507999">
              <a:buBlip>
                <a:blip r:embed="rId2"/>
              </a:buBlip>
              <a:defRPr sz="2800"/>
            </a:pPr>
            <a:r>
              <a:rPr>
                <a:solidFill>
                  <a:schemeClr val="accent1"/>
                </a:solidFill>
              </a:rPr>
              <a:t>char</a:t>
            </a:r>
            <a:r>
              <a:t> *</a:t>
            </a:r>
            <a:r>
              <a:rPr>
                <a:solidFill>
                  <a:schemeClr val="accent1"/>
                </a:solidFill>
              </a:rPr>
              <a:t>strcat</a:t>
            </a:r>
            <a:r>
              <a:t>(</a:t>
            </a:r>
            <a:r>
              <a:rPr>
                <a:solidFill>
                  <a:schemeClr val="accent1"/>
                </a:solidFill>
              </a:rPr>
              <a:t>char</a:t>
            </a:r>
            <a:r>
              <a:t> *dest, </a:t>
            </a:r>
            <a:r>
              <a:rPr>
                <a:solidFill>
                  <a:schemeClr val="accent1"/>
                </a:solidFill>
              </a:rPr>
              <a:t>const</a:t>
            </a:r>
            <a:r>
              <a:t> </a:t>
            </a:r>
            <a:r>
              <a:rPr>
                <a:solidFill>
                  <a:schemeClr val="accent1"/>
                </a:solidFill>
              </a:rPr>
              <a:t>char</a:t>
            </a:r>
            <a:r>
              <a:t> *src);</a:t>
            </a:r>
          </a:p>
          <a:p>
            <a:pPr lvl="1">
              <a:defRPr sz="2400"/>
            </a:pPr>
            <a:r>
              <a:t>append the string src to dest</a:t>
            </a:r>
          </a:p>
          <a:p>
            <a:pPr marL="507999" indent="-507999">
              <a:buBlip>
                <a:blip r:embed="rId2"/>
              </a:buBlip>
              <a:defRPr sz="2800"/>
            </a:pPr>
            <a:r>
              <a:rPr>
                <a:solidFill>
                  <a:schemeClr val="accent1"/>
                </a:solidFill>
              </a:rPr>
              <a:t>int</a:t>
            </a:r>
            <a:r>
              <a:t> </a:t>
            </a:r>
            <a:r>
              <a:rPr>
                <a:solidFill>
                  <a:schemeClr val="accent1"/>
                </a:solidFill>
              </a:rPr>
              <a:t>strcmp</a:t>
            </a:r>
            <a:r>
              <a:t>(</a:t>
            </a:r>
            <a:r>
              <a:rPr>
                <a:solidFill>
                  <a:schemeClr val="accent1"/>
                </a:solidFill>
              </a:rPr>
              <a:t>const</a:t>
            </a:r>
            <a:r>
              <a:t> </a:t>
            </a:r>
            <a:r>
              <a:rPr>
                <a:solidFill>
                  <a:schemeClr val="accent1"/>
                </a:solidFill>
              </a:rPr>
              <a:t>char</a:t>
            </a:r>
            <a:r>
              <a:t> * a, </a:t>
            </a:r>
            <a:r>
              <a:rPr>
                <a:solidFill>
                  <a:schemeClr val="accent1"/>
                </a:solidFill>
              </a:rPr>
              <a:t>const</a:t>
            </a:r>
            <a:r>
              <a:t> </a:t>
            </a:r>
            <a:r>
              <a:rPr>
                <a:solidFill>
                  <a:schemeClr val="accent1"/>
                </a:solidFill>
              </a:rPr>
              <a:t>char</a:t>
            </a:r>
            <a:r>
              <a:t> * b);</a:t>
            </a:r>
          </a:p>
          <a:p>
            <a:pPr lvl="1">
              <a:defRPr sz="2400"/>
            </a:pPr>
            <a:r>
              <a:t>compare the contents of string a with string b. Return -1 if a &lt; b, +1 if a &gt; b and 0 if a == b.</a:t>
            </a:r>
          </a:p>
          <a:p>
            <a:pPr marL="507999" indent="-507999">
              <a:buBlip>
                <a:blip r:embed="rId2"/>
              </a:buBlip>
              <a:defRPr sz="2800"/>
            </a:pPr>
            <a:r>
              <a:rPr>
                <a:solidFill>
                  <a:schemeClr val="accent1"/>
                </a:solidFill>
              </a:rPr>
              <a:t>size_t</a:t>
            </a:r>
            <a:r>
              <a:t> </a:t>
            </a:r>
            <a:r>
              <a:rPr>
                <a:solidFill>
                  <a:schemeClr val="accent1"/>
                </a:solidFill>
              </a:rPr>
              <a:t>strlen</a:t>
            </a:r>
            <a:r>
              <a:t>(</a:t>
            </a:r>
            <a:r>
              <a:rPr>
                <a:solidFill>
                  <a:schemeClr val="accent1"/>
                </a:solidFill>
              </a:rPr>
              <a:t>const</a:t>
            </a:r>
            <a:r>
              <a:t> </a:t>
            </a:r>
            <a:r>
              <a:rPr>
                <a:solidFill>
                  <a:schemeClr val="accent1"/>
                </a:solidFill>
              </a:rPr>
              <a:t>char</a:t>
            </a:r>
            <a:r>
              <a:t> *s);</a:t>
            </a:r>
          </a:p>
          <a:p>
            <a:pPr lvl="1">
              <a:defRPr sz="2400"/>
            </a:pPr>
            <a:r>
              <a:t>return the length of the string s, </a:t>
            </a:r>
            <a:r>
              <a:rPr>
                <a:solidFill>
                  <a:schemeClr val="accent1"/>
                </a:solidFill>
              </a:rPr>
              <a:t>size_t </a:t>
            </a:r>
            <a:r>
              <a:rPr>
                <a:solidFill>
                  <a:srgbClr val="000000"/>
                </a:solidFill>
              </a:rPr>
              <a:t>is normally unsigned in</a:t>
            </a:r>
            <a:endParaRPr>
              <a:solidFill>
                <a:srgbClr val="000000"/>
              </a:solidFill>
            </a:endParaRPr>
          </a:p>
          <a:p>
            <a:pPr marL="507999" indent="-507999">
              <a:buBlip>
                <a:blip r:embed="rId2"/>
              </a:buBlip>
              <a:defRPr sz="2800"/>
            </a:pPr>
            <a:r>
              <a:rPr>
                <a:solidFill>
                  <a:schemeClr val="accent6">
                    <a:satOff val="24555"/>
                    <a:lumOff val="22232"/>
                  </a:schemeClr>
                </a:solidFill>
              </a:rPr>
              <a:t>char</a:t>
            </a:r>
            <a:r>
              <a:t> *</a:t>
            </a:r>
            <a:r>
              <a:rPr>
                <a:solidFill>
                  <a:schemeClr val="accent1"/>
                </a:solidFill>
              </a:rPr>
              <a:t>strstr</a:t>
            </a:r>
            <a:r>
              <a:t>(</a:t>
            </a:r>
            <a:r>
              <a:rPr>
                <a:solidFill>
                  <a:schemeClr val="accent1"/>
                </a:solidFill>
              </a:rPr>
              <a:t>const</a:t>
            </a:r>
            <a:r>
              <a:t> </a:t>
            </a:r>
            <a:r>
              <a:rPr>
                <a:solidFill>
                  <a:schemeClr val="accent1"/>
                </a:solidFill>
              </a:rPr>
              <a:t>char</a:t>
            </a:r>
            <a:r>
              <a:t> *str, </a:t>
            </a:r>
            <a:r>
              <a:rPr>
                <a:solidFill>
                  <a:schemeClr val="accent1"/>
                </a:solidFill>
              </a:rPr>
              <a:t>const</a:t>
            </a:r>
            <a:r>
              <a:t> </a:t>
            </a:r>
            <a:r>
              <a:rPr>
                <a:solidFill>
                  <a:schemeClr val="accent1"/>
                </a:solidFill>
              </a:rPr>
              <a:t>char</a:t>
            </a:r>
            <a:r>
              <a:t> *substr)</a:t>
            </a:r>
          </a:p>
          <a:p>
            <a:pPr marL="0" indent="0">
              <a:buSzTx/>
              <a:buNone/>
              <a:defRPr sz="2800"/>
            </a:pPr>
            <a:r>
              <a:t>return the pointer of the first match of substr in str, if there is no match return </a:t>
            </a:r>
            <a:r>
              <a:rPr b="1"/>
              <a:t>NULL</a:t>
            </a:r>
            <a:r>
              <a:t>, the null pointer</a:t>
            </a:r>
          </a:p>
          <a:p>
            <a:pPr marL="507999" indent="-507999">
              <a:buBlip>
                <a:blip r:embed="rId2"/>
              </a:buBlip>
              <a:defRPr sz="2800"/>
            </a:pPr>
          </a:p>
        </p:txBody>
      </p:sp>
      <p:sp>
        <p:nvSpPr>
          <p:cNvPr id="6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8" name="String operations are function of the standard C library.…"/>
          <p:cNvSpPr txBox="1"/>
          <p:nvPr/>
        </p:nvSpPr>
        <p:spPr>
          <a:xfrm>
            <a:off x="679450" y="1866900"/>
            <a:ext cx="11645900" cy="933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5675">
              <a:spcBef>
                <a:spcPts val="400"/>
              </a:spcBef>
              <a:defRPr sz="2496">
                <a:solidFill>
                  <a:srgbClr val="000000"/>
                </a:solidFill>
                <a:latin typeface="+mn-lt"/>
                <a:ea typeface="+mn-ea"/>
                <a:cs typeface="+mn-cs"/>
                <a:sym typeface="Caviar Dreams"/>
              </a:defRPr>
            </a:pPr>
            <a:r>
              <a:t>String operations are function of the standard C library.</a:t>
            </a:r>
          </a:p>
          <a:p>
            <a:pPr algn="l" defTabSz="455675">
              <a:spcBef>
                <a:spcPts val="400"/>
              </a:spcBef>
              <a:defRPr sz="2496">
                <a:solidFill>
                  <a:srgbClr val="000000"/>
                </a:solidFill>
                <a:latin typeface="+mn-lt"/>
                <a:ea typeface="+mn-ea"/>
                <a:cs typeface="+mn-cs"/>
                <a:sym typeface="Caviar Dreams"/>
              </a:defRPr>
            </a:pPr>
            <a:r>
              <a:t>To access the library include the header </a:t>
            </a:r>
            <a:r>
              <a:rPr b="1"/>
              <a:t>string.h</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Master ADBoT - May 2019"/>
          <p:cNvSpPr txBox="1"/>
          <p:nvPr>
            <p:ph type="body" idx="22"/>
          </p:nvPr>
        </p:nvSpPr>
        <p:spPr>
          <a:prstGeom prst="rect">
            <a:avLst/>
          </a:prstGeom>
        </p:spPr>
        <p:txBody>
          <a:bodyPr/>
          <a:lstStyle/>
          <a:p>
            <a:pPr/>
            <a:r>
              <a:t>Master ADBoT - May 2019</a:t>
            </a:r>
          </a:p>
        </p:txBody>
      </p:sp>
      <p:sp>
        <p:nvSpPr>
          <p:cNvPr id="631" name="Enrico Bertolazzi"/>
          <p:cNvSpPr txBox="1"/>
          <p:nvPr>
            <p:ph type="body" idx="23"/>
          </p:nvPr>
        </p:nvSpPr>
        <p:spPr>
          <a:prstGeom prst="rect">
            <a:avLst/>
          </a:prstGeom>
        </p:spPr>
        <p:txBody>
          <a:bodyPr/>
          <a:lstStyle/>
          <a:p>
            <a:pPr/>
            <a:r>
              <a:t>Enrico Bertolazzi</a:t>
            </a:r>
          </a:p>
        </p:txBody>
      </p:sp>
      <p:sp>
        <p:nvSpPr>
          <p:cNvPr id="632" name="TYPEDEF AND NEW TYPES"/>
          <p:cNvSpPr txBox="1"/>
          <p:nvPr>
            <p:ph type="title"/>
          </p:nvPr>
        </p:nvSpPr>
        <p:spPr>
          <a:prstGeom prst="rect">
            <a:avLst/>
          </a:prstGeom>
        </p:spPr>
        <p:txBody>
          <a:bodyPr/>
          <a:lstStyle>
            <a:lvl1pPr algn="ctr"/>
          </a:lstStyle>
          <a:p>
            <a:pPr/>
            <a:r>
              <a:t>TYPEDEF AND NEW TYPES</a:t>
            </a:r>
          </a:p>
        </p:txBody>
      </p:sp>
      <p:sp>
        <p:nvSpPr>
          <p:cNvPr id="6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34" name="chess-2952457_1280.png" descr="chess-2952457_1280.png"/>
          <p:cNvPicPr>
            <a:picLocks noChangeAspect="1"/>
          </p:cNvPicPr>
          <p:nvPr/>
        </p:nvPicPr>
        <p:blipFill>
          <a:blip r:embed="rId2">
            <a:extLst/>
          </a:blip>
          <a:stretch>
            <a:fillRect/>
          </a:stretch>
        </p:blipFill>
        <p:spPr>
          <a:xfrm>
            <a:off x="44450" y="1625600"/>
            <a:ext cx="13004800" cy="65024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6" name="struct name_of_the_struct {… struct name_of_the_struct {  int    a;  float  b;  double c[100];};// usagestruct name_of_the_struct S;S.a    = 1;S.b    = 3.45f;S.c[0] = 1.0;" descr="struct name_of_the_struct {… struct name_of_the_struct {  int    a;  float  b;  double c[100];};// usagestruct name_of_the_struct S;S.a    = 1;S.b    = 3.45f;S.c[0] = 1.0;"/>
          <p:cNvPicPr>
            <a:picLocks noChangeAspect="0"/>
          </p:cNvPicPr>
          <p:nvPr>
            <p:ph type="body" idx="21"/>
          </p:nvPr>
        </p:nvPicPr>
        <p:blipFill>
          <a:blip r:embed="rId2">
            <a:extLst/>
          </a:blip>
          <a:stretch>
            <a:fillRect/>
          </a:stretch>
        </p:blipFill>
        <p:spPr>
          <a:xfrm>
            <a:off x="984250" y="3721099"/>
            <a:ext cx="11036300" cy="4394201"/>
          </a:xfrm>
          <a:prstGeom prst="rect">
            <a:avLst/>
          </a:prstGeom>
          <a:ln w="9525">
            <a:round/>
          </a:ln>
        </p:spPr>
      </p:pic>
      <p:sp>
        <p:nvSpPr>
          <p:cNvPr id="637" name="Master ADBoT - May 2019"/>
          <p:cNvSpPr txBox="1"/>
          <p:nvPr>
            <p:ph type="body" idx="22"/>
          </p:nvPr>
        </p:nvSpPr>
        <p:spPr>
          <a:prstGeom prst="rect">
            <a:avLst/>
          </a:prstGeom>
        </p:spPr>
        <p:txBody>
          <a:bodyPr/>
          <a:lstStyle/>
          <a:p>
            <a:pPr/>
            <a:r>
              <a:t>Master ADBoT - May 2019</a:t>
            </a:r>
          </a:p>
        </p:txBody>
      </p:sp>
      <p:sp>
        <p:nvSpPr>
          <p:cNvPr id="638" name="Enrico Bertolazzi"/>
          <p:cNvSpPr txBox="1"/>
          <p:nvPr>
            <p:ph type="body" idx="23"/>
          </p:nvPr>
        </p:nvSpPr>
        <p:spPr>
          <a:prstGeom prst="rect">
            <a:avLst/>
          </a:prstGeom>
        </p:spPr>
        <p:txBody>
          <a:bodyPr/>
          <a:lstStyle/>
          <a:p>
            <a:pPr/>
            <a:r>
              <a:t>Enrico Bertolazzi</a:t>
            </a:r>
          </a:p>
        </p:txBody>
      </p:sp>
      <p:sp>
        <p:nvSpPr>
          <p:cNvPr id="639" name="Struct"/>
          <p:cNvSpPr txBox="1"/>
          <p:nvPr>
            <p:ph type="title"/>
          </p:nvPr>
        </p:nvSpPr>
        <p:spPr>
          <a:prstGeom prst="rect">
            <a:avLst/>
          </a:prstGeom>
        </p:spPr>
        <p:txBody>
          <a:bodyPr/>
          <a:lstStyle/>
          <a:p>
            <a:pPr/>
            <a:r>
              <a:t>Struct</a:t>
            </a:r>
          </a:p>
        </p:txBody>
      </p:sp>
      <p:sp>
        <p:nvSpPr>
          <p:cNvPr id="640" name="Struct is a way to collect many types in one object"/>
          <p:cNvSpPr txBox="1"/>
          <p:nvPr>
            <p:ph type="body" sz="quarter" idx="1"/>
          </p:nvPr>
        </p:nvSpPr>
        <p:spPr>
          <a:prstGeom prst="rect">
            <a:avLst/>
          </a:prstGeom>
        </p:spPr>
        <p:txBody>
          <a:bodyPr/>
          <a:lstStyle/>
          <a:p>
            <a:pPr/>
            <a:r>
              <a:t>Struct is a way to collect many types in one object</a:t>
            </a:r>
          </a:p>
        </p:txBody>
      </p:sp>
      <p:sp>
        <p:nvSpPr>
          <p:cNvPr id="6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3" name="struct packed_struct {… struct packed_struct {  unsigned int f1:1;  unsigned int f2:1;  unsigned int f3:1;  unsigned int f4:1;  unsigned int type:4;  unsigned int funny_int:9;};// usagestruct packed_struct S;S.f1        = 1;S.f4        = 0;S.funny_int = " descr="struct packed_struct {… struct packed_struct {  unsigned int f1:1;  unsigned int f2:1;  unsigned int f3:1;  unsigned int f4:1;  unsigned int type:4;  unsigned int funny_int:9;};// usagestruct packed_struct S;S.f1        = 1;S.f4        = 0;S.funny_int = 23;"/>
          <p:cNvPicPr>
            <a:picLocks noChangeAspect="0"/>
          </p:cNvPicPr>
          <p:nvPr>
            <p:ph type="body" idx="21"/>
          </p:nvPr>
        </p:nvPicPr>
        <p:blipFill>
          <a:blip r:embed="rId2">
            <a:extLst/>
          </a:blip>
          <a:stretch>
            <a:fillRect/>
          </a:stretch>
        </p:blipFill>
        <p:spPr>
          <a:xfrm>
            <a:off x="984250" y="3282949"/>
            <a:ext cx="11036300" cy="5270501"/>
          </a:xfrm>
          <a:prstGeom prst="rect">
            <a:avLst/>
          </a:prstGeom>
          <a:ln w="9525">
            <a:round/>
          </a:ln>
        </p:spPr>
      </p:pic>
      <p:sp>
        <p:nvSpPr>
          <p:cNvPr id="644" name="Master ADBoT - May 2019"/>
          <p:cNvSpPr txBox="1"/>
          <p:nvPr>
            <p:ph type="body" idx="22"/>
          </p:nvPr>
        </p:nvSpPr>
        <p:spPr>
          <a:prstGeom prst="rect">
            <a:avLst/>
          </a:prstGeom>
        </p:spPr>
        <p:txBody>
          <a:bodyPr/>
          <a:lstStyle/>
          <a:p>
            <a:pPr/>
            <a:r>
              <a:t>Master ADBoT - May 2019</a:t>
            </a:r>
          </a:p>
        </p:txBody>
      </p:sp>
      <p:sp>
        <p:nvSpPr>
          <p:cNvPr id="645" name="Enrico Bertolazzi"/>
          <p:cNvSpPr txBox="1"/>
          <p:nvPr>
            <p:ph type="body" idx="23"/>
          </p:nvPr>
        </p:nvSpPr>
        <p:spPr>
          <a:prstGeom prst="rect">
            <a:avLst/>
          </a:prstGeom>
        </p:spPr>
        <p:txBody>
          <a:bodyPr/>
          <a:lstStyle/>
          <a:p>
            <a:pPr/>
            <a:r>
              <a:t>Enrico Bertolazzi</a:t>
            </a:r>
          </a:p>
        </p:txBody>
      </p:sp>
      <p:sp>
        <p:nvSpPr>
          <p:cNvPr id="646" name="Bitfieds"/>
          <p:cNvSpPr txBox="1"/>
          <p:nvPr>
            <p:ph type="title"/>
          </p:nvPr>
        </p:nvSpPr>
        <p:spPr>
          <a:prstGeom prst="rect">
            <a:avLst/>
          </a:prstGeom>
        </p:spPr>
        <p:txBody>
          <a:bodyPr/>
          <a:lstStyle/>
          <a:p>
            <a:pPr/>
            <a:r>
              <a:t>Bitfieds</a:t>
            </a:r>
          </a:p>
        </p:txBody>
      </p:sp>
      <p:sp>
        <p:nvSpPr>
          <p:cNvPr id="647" name="In a struct you can access integer data using portion of bits.…"/>
          <p:cNvSpPr txBox="1"/>
          <p:nvPr>
            <p:ph type="body" sz="quarter" idx="1"/>
          </p:nvPr>
        </p:nvSpPr>
        <p:spPr>
          <a:prstGeom prst="rect">
            <a:avLst/>
          </a:prstGeom>
        </p:spPr>
        <p:txBody>
          <a:bodyPr/>
          <a:lstStyle/>
          <a:p>
            <a:pPr/>
            <a:r>
              <a:t>In a struct you can access integer data using portion of bits.</a:t>
            </a:r>
          </a:p>
          <a:p>
            <a:pPr/>
            <a:r>
              <a:t>Its better to use bit manipulation…</a:t>
            </a:r>
          </a:p>
        </p:txBody>
      </p:sp>
      <p:sp>
        <p:nvSpPr>
          <p:cNvPr id="6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Master ADBoT - May 2019"/>
          <p:cNvSpPr txBox="1"/>
          <p:nvPr>
            <p:ph type="body" idx="21"/>
          </p:nvPr>
        </p:nvSpPr>
        <p:spPr>
          <a:prstGeom prst="rect">
            <a:avLst/>
          </a:prstGeom>
        </p:spPr>
        <p:txBody>
          <a:bodyPr/>
          <a:lstStyle/>
          <a:p>
            <a:pPr/>
            <a:r>
              <a:t>Master ADBoT - May 2019</a:t>
            </a:r>
          </a:p>
        </p:txBody>
      </p:sp>
      <p:sp>
        <p:nvSpPr>
          <p:cNvPr id="405" name="Enrico Bertolazzi"/>
          <p:cNvSpPr txBox="1"/>
          <p:nvPr>
            <p:ph type="body" idx="22"/>
          </p:nvPr>
        </p:nvSpPr>
        <p:spPr>
          <a:prstGeom prst="rect">
            <a:avLst/>
          </a:prstGeom>
        </p:spPr>
        <p:txBody>
          <a:bodyPr/>
          <a:lstStyle/>
          <a:p>
            <a:pPr/>
            <a:r>
              <a:t>Enrico Bertolazzi</a:t>
            </a:r>
          </a:p>
        </p:txBody>
      </p:sp>
      <p:sp>
        <p:nvSpPr>
          <p:cNvPr id="406" name="C characteristic"/>
          <p:cNvSpPr txBox="1"/>
          <p:nvPr>
            <p:ph type="title"/>
          </p:nvPr>
        </p:nvSpPr>
        <p:spPr>
          <a:prstGeom prst="rect">
            <a:avLst/>
          </a:prstGeom>
        </p:spPr>
        <p:txBody>
          <a:bodyPr/>
          <a:lstStyle/>
          <a:p>
            <a:pPr/>
            <a:r>
              <a:t>C characteristic</a:t>
            </a:r>
          </a:p>
        </p:txBody>
      </p:sp>
      <p:sp>
        <p:nvSpPr>
          <p:cNvPr id="407" name="C is a structured language…"/>
          <p:cNvSpPr txBox="1"/>
          <p:nvPr>
            <p:ph type="body" idx="1"/>
          </p:nvPr>
        </p:nvSpPr>
        <p:spPr>
          <a:prstGeom prst="rect">
            <a:avLst/>
          </a:prstGeom>
        </p:spPr>
        <p:txBody>
          <a:bodyPr/>
          <a:lstStyle/>
          <a:p>
            <a:pPr marL="328083" indent="-328083" defTabSz="543305">
              <a:spcBef>
                <a:spcPts val="1100"/>
              </a:spcBef>
              <a:buBlip>
                <a:blip r:embed="rId2"/>
              </a:buBlip>
              <a:defRPr sz="2325"/>
            </a:pPr>
            <a:r>
              <a:t>C is a structured language</a:t>
            </a:r>
          </a:p>
          <a:p>
            <a:pPr lvl="1" marL="708659" indent="-354329" defTabSz="543305">
              <a:spcBef>
                <a:spcPts val="500"/>
              </a:spcBef>
              <a:buBlip>
                <a:blip r:embed="rId3"/>
              </a:buBlip>
              <a:defRPr sz="2604"/>
            </a:pPr>
            <a:r>
              <a:t>C has the ability to store information and use instruction that are hidden</a:t>
            </a:r>
          </a:p>
          <a:p>
            <a:pPr marL="328083" indent="-328083" defTabSz="543305">
              <a:spcBef>
                <a:spcPts val="1100"/>
              </a:spcBef>
              <a:buBlip>
                <a:blip r:embed="rId2"/>
              </a:buBlip>
              <a:defRPr sz="2325"/>
            </a:pPr>
            <a:r>
              <a:t>C is primitive language</a:t>
            </a:r>
          </a:p>
          <a:p>
            <a:pPr lvl="1" marL="708659" indent="-354329" defTabSz="543305">
              <a:spcBef>
                <a:spcPts val="500"/>
              </a:spcBef>
              <a:buBlip>
                <a:blip r:embed="rId3"/>
              </a:buBlip>
              <a:defRPr sz="2604"/>
            </a:pPr>
            <a:r>
              <a:t>No feature are built in in the language</a:t>
            </a:r>
          </a:p>
          <a:p>
            <a:pPr lvl="2" defTabSz="543305">
              <a:spcBef>
                <a:spcPts val="500"/>
              </a:spcBef>
              <a:defRPr sz="2232"/>
            </a:pPr>
            <a:r>
              <a:t>I/O is done by libraries</a:t>
            </a:r>
          </a:p>
          <a:p>
            <a:pPr lvl="2" defTabSz="543305">
              <a:spcBef>
                <a:spcPts val="500"/>
              </a:spcBef>
              <a:defRPr sz="2232"/>
            </a:pPr>
            <a:r>
              <a:t>MATH is done by libraries</a:t>
            </a:r>
          </a:p>
          <a:p>
            <a:pPr lvl="2" defTabSz="543305">
              <a:spcBef>
                <a:spcPts val="500"/>
              </a:spcBef>
              <a:defRPr sz="2232"/>
            </a:pPr>
            <a:r>
              <a:t>STRING manipulation is done by libraries</a:t>
            </a:r>
          </a:p>
          <a:p>
            <a:pPr lvl="2" defTabSz="543305">
              <a:spcBef>
                <a:spcPts val="500"/>
              </a:spcBef>
              <a:defRPr sz="2232"/>
            </a:pPr>
            <a:r>
              <a:t>…</a:t>
            </a:r>
          </a:p>
          <a:p>
            <a:pPr marL="328083" indent="-328083" defTabSz="543305">
              <a:spcBef>
                <a:spcPts val="1100"/>
              </a:spcBef>
              <a:buBlip>
                <a:blip r:embed="rId2"/>
              </a:buBlip>
              <a:defRPr sz="2325"/>
            </a:pPr>
            <a:r>
              <a:t>C is a compiled language</a:t>
            </a:r>
          </a:p>
          <a:p>
            <a:pPr lvl="1" marL="708659" indent="-354329" defTabSz="543305">
              <a:spcBef>
                <a:spcPts val="500"/>
              </a:spcBef>
              <a:buBlip>
                <a:blip r:embed="rId3"/>
              </a:buBlip>
              <a:defRPr sz="2604"/>
            </a:pPr>
            <a:r>
              <a:t>There are dialect of C that are interpreted</a:t>
            </a:r>
          </a:p>
          <a:p>
            <a:pPr lvl="2" defTabSz="543305">
              <a:spcBef>
                <a:spcPts val="500"/>
              </a:spcBef>
              <a:defRPr sz="2232"/>
            </a:pPr>
            <a:r>
              <a:rPr u="sng">
                <a:hlinkClick r:id="rId4" invalidUrl="" action="" tgtFrame="" tooltip="" history="1" highlightClick="0" endSnd="0"/>
              </a:rPr>
              <a:t>https://gitlab.com/zsaleeba/picoc</a:t>
            </a:r>
            <a:r>
              <a:t> (PICO C)</a:t>
            </a:r>
          </a:p>
          <a:p>
            <a:pPr lvl="2" defTabSz="543305">
              <a:spcBef>
                <a:spcPts val="500"/>
              </a:spcBef>
              <a:defRPr sz="2232"/>
            </a:pPr>
            <a:r>
              <a:rPr u="sng">
                <a:hlinkClick r:id="rId5" invalidUrl="" action="" tgtFrame="" tooltip="" history="1" highlightClick="0" endSnd="0"/>
              </a:rPr>
              <a:t>http://www.softintegration.com</a:t>
            </a:r>
            <a:r>
              <a:t> (CH interpreter)</a:t>
            </a:r>
          </a:p>
          <a:p>
            <a:pPr marL="328083" indent="-328083" defTabSz="543305">
              <a:spcBef>
                <a:spcPts val="1100"/>
              </a:spcBef>
              <a:buBlip>
                <a:blip r:embed="rId2"/>
              </a:buBlip>
              <a:defRPr sz="2325"/>
            </a:pPr>
            <a:r>
              <a:t>C is free (mainly)</a:t>
            </a:r>
          </a:p>
          <a:p>
            <a:pPr lvl="1" marL="708659" indent="-354329" defTabSz="543305">
              <a:spcBef>
                <a:spcPts val="500"/>
              </a:spcBef>
              <a:buBlip>
                <a:blip r:embed="rId3"/>
              </a:buBlip>
              <a:defRPr sz="2604"/>
            </a:pPr>
            <a:r>
              <a:t>The C compiler is universally availble in any OS, the GNU C is available virtually on any hardware. </a:t>
            </a:r>
          </a:p>
        </p:txBody>
      </p:sp>
      <p:sp>
        <p:nvSpPr>
          <p:cNvPr id="408" name="Slide Number"/>
          <p:cNvSpPr txBox="1"/>
          <p:nvPr>
            <p:ph type="sldNum" sz="quarter" idx="2"/>
          </p:nvPr>
        </p:nvSpPr>
        <p:spPr>
          <a:xfrm>
            <a:off x="12541249" y="9042400"/>
            <a:ext cx="228601" cy="3683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0" name="union overlapped_data {… union overlapped_data {  double f;  int    a[2];  char   c[8];};// usagestruct overlapped_data S;// S.f, S.a and S.c are on the same block of memoryS.f = 1.34;S.c[0]; // the bytes get part of the floating pointS.c[1]; // represen" descr="union overlapped_data {… union overlapped_data {  double f;  int    a[2];  char   c[8];};// usagestruct overlapped_data S;// S.f, S.a and S.c are on the same block of memoryS.f = 1.34;S.c[0]; // the bytes get part of the floating pointS.c[1]; // representation of “S.f”"/>
          <p:cNvPicPr>
            <a:picLocks noChangeAspect="0"/>
          </p:cNvPicPr>
          <p:nvPr>
            <p:ph type="body" idx="21"/>
          </p:nvPr>
        </p:nvPicPr>
        <p:blipFill>
          <a:blip r:embed="rId2">
            <a:extLst/>
          </a:blip>
          <a:stretch>
            <a:fillRect/>
          </a:stretch>
        </p:blipFill>
        <p:spPr>
          <a:xfrm>
            <a:off x="984250" y="3429000"/>
            <a:ext cx="11036300" cy="4978401"/>
          </a:xfrm>
          <a:prstGeom prst="rect">
            <a:avLst/>
          </a:prstGeom>
          <a:ln w="9525">
            <a:round/>
          </a:ln>
        </p:spPr>
      </p:pic>
      <p:sp>
        <p:nvSpPr>
          <p:cNvPr id="651" name="Master ADBoT - May 2019"/>
          <p:cNvSpPr txBox="1"/>
          <p:nvPr>
            <p:ph type="body" idx="22"/>
          </p:nvPr>
        </p:nvSpPr>
        <p:spPr>
          <a:prstGeom prst="rect">
            <a:avLst/>
          </a:prstGeom>
        </p:spPr>
        <p:txBody>
          <a:bodyPr/>
          <a:lstStyle/>
          <a:p>
            <a:pPr/>
            <a:r>
              <a:t>Master ADBoT - May 2019</a:t>
            </a:r>
          </a:p>
        </p:txBody>
      </p:sp>
      <p:sp>
        <p:nvSpPr>
          <p:cNvPr id="652" name="Enrico Bertolazzi"/>
          <p:cNvSpPr txBox="1"/>
          <p:nvPr>
            <p:ph type="body" idx="23"/>
          </p:nvPr>
        </p:nvSpPr>
        <p:spPr>
          <a:prstGeom prst="rect">
            <a:avLst/>
          </a:prstGeom>
        </p:spPr>
        <p:txBody>
          <a:bodyPr/>
          <a:lstStyle/>
          <a:p>
            <a:pPr/>
            <a:r>
              <a:t>Enrico Bertolazzi</a:t>
            </a:r>
          </a:p>
        </p:txBody>
      </p:sp>
      <p:sp>
        <p:nvSpPr>
          <p:cNvPr id="653" name="Unions"/>
          <p:cNvSpPr txBox="1"/>
          <p:nvPr>
            <p:ph type="title"/>
          </p:nvPr>
        </p:nvSpPr>
        <p:spPr>
          <a:prstGeom prst="rect">
            <a:avLst/>
          </a:prstGeom>
        </p:spPr>
        <p:txBody>
          <a:bodyPr/>
          <a:lstStyle/>
          <a:p>
            <a:pPr/>
            <a:r>
              <a:t>Unions</a:t>
            </a:r>
          </a:p>
        </p:txBody>
      </p:sp>
      <p:sp>
        <p:nvSpPr>
          <p:cNvPr id="654" name="Sometimes is useful to view the same portion of memory as different types."/>
          <p:cNvSpPr txBox="1"/>
          <p:nvPr>
            <p:ph type="body" sz="quarter" idx="1"/>
          </p:nvPr>
        </p:nvSpPr>
        <p:spPr>
          <a:prstGeom prst="rect">
            <a:avLst/>
          </a:prstGeom>
        </p:spPr>
        <p:txBody>
          <a:bodyPr/>
          <a:lstStyle/>
          <a:p>
            <a:pPr/>
            <a:r>
              <a:t>Sometimes is useful to view the same portion of memory as different types.</a:t>
            </a:r>
          </a:p>
        </p:txBody>
      </p:sp>
      <p:sp>
        <p:nvSpPr>
          <p:cNvPr id="6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7" name="enum {… enum {  FIRST,  SECOND,  THIRD};// FIRST  is the constant 0// SECOND is the constant 1// THIRD  is the constant 2// sequence can be changedenum {  A = 20,  B,  C = 100};// A  is the constant 20// B  is the constant 21// C  is the constant 100" descr="enum {… enum {  FIRST,  SECOND,  THIRD};// FIRST  is the constant 0// SECOND is the constant 1// THIRD  is the constant 2// sequence can be changedenum {  A = 20,  B,  C = 100};// A  is the constant 20// B  is the constant 21// C  is the constant 100"/>
          <p:cNvPicPr>
            <a:picLocks noChangeAspect="0"/>
          </p:cNvPicPr>
          <p:nvPr>
            <p:ph type="body" idx="21"/>
          </p:nvPr>
        </p:nvPicPr>
        <p:blipFill>
          <a:blip r:embed="rId2">
            <a:extLst/>
          </a:blip>
          <a:stretch>
            <a:fillRect/>
          </a:stretch>
        </p:blipFill>
        <p:spPr>
          <a:xfrm>
            <a:off x="984250" y="2698749"/>
            <a:ext cx="11036300" cy="6438901"/>
          </a:xfrm>
          <a:prstGeom prst="rect">
            <a:avLst/>
          </a:prstGeom>
          <a:ln w="9525">
            <a:round/>
          </a:ln>
        </p:spPr>
      </p:pic>
      <p:sp>
        <p:nvSpPr>
          <p:cNvPr id="658" name="Master ADBoT - May 2019"/>
          <p:cNvSpPr txBox="1"/>
          <p:nvPr>
            <p:ph type="body" idx="22"/>
          </p:nvPr>
        </p:nvSpPr>
        <p:spPr>
          <a:prstGeom prst="rect">
            <a:avLst/>
          </a:prstGeom>
        </p:spPr>
        <p:txBody>
          <a:bodyPr/>
          <a:lstStyle/>
          <a:p>
            <a:pPr/>
            <a:r>
              <a:t>Master ADBoT - May 2019</a:t>
            </a:r>
          </a:p>
        </p:txBody>
      </p:sp>
      <p:sp>
        <p:nvSpPr>
          <p:cNvPr id="659" name="Enrico Bertolazzi"/>
          <p:cNvSpPr txBox="1"/>
          <p:nvPr>
            <p:ph type="body" idx="23"/>
          </p:nvPr>
        </p:nvSpPr>
        <p:spPr>
          <a:prstGeom prst="rect">
            <a:avLst/>
          </a:prstGeom>
        </p:spPr>
        <p:txBody>
          <a:bodyPr/>
          <a:lstStyle/>
          <a:p>
            <a:pPr/>
            <a:r>
              <a:t>Enrico Bertolazzi</a:t>
            </a:r>
          </a:p>
        </p:txBody>
      </p:sp>
      <p:sp>
        <p:nvSpPr>
          <p:cNvPr id="660" name="Enum"/>
          <p:cNvSpPr txBox="1"/>
          <p:nvPr>
            <p:ph type="title"/>
          </p:nvPr>
        </p:nvSpPr>
        <p:spPr>
          <a:prstGeom prst="rect">
            <a:avLst/>
          </a:prstGeom>
        </p:spPr>
        <p:txBody>
          <a:bodyPr/>
          <a:lstStyle/>
          <a:p>
            <a:pPr/>
            <a:r>
              <a:t>Enum</a:t>
            </a:r>
          </a:p>
        </p:txBody>
      </p:sp>
      <p:sp>
        <p:nvSpPr>
          <p:cNvPr id="661" name="Sometimes it is useful have a sequence of number stored on variables that cannot be changed"/>
          <p:cNvSpPr txBox="1"/>
          <p:nvPr>
            <p:ph type="body" sz="quarter" idx="1"/>
          </p:nvPr>
        </p:nvSpPr>
        <p:spPr>
          <a:prstGeom prst="rect">
            <a:avLst/>
          </a:prstGeom>
        </p:spPr>
        <p:txBody>
          <a:bodyPr/>
          <a:lstStyle/>
          <a:p>
            <a:pPr/>
            <a:r>
              <a:t>Sometimes it is useful have a sequence of number stored on variables that cannot be changed </a:t>
            </a:r>
          </a:p>
        </p:txBody>
      </p:sp>
      <p:sp>
        <p:nvSpPr>
          <p:cNvPr id="6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4" name="typedef struct {… typedef struct {  int  a;  char b;} the_struct_type;the_struct_type a_struct;// define a vector of pointer to char (10 elements)char const * strs[10];typedef char const * vector_of_pointer_to_char[10];// define a vector of pointer to ch" descr="typedef struct {… typedef struct {  int  a;  char b;} the_struct_type;the_struct_type a_struct;// define a vector of pointer to char (10 elements)char const * strs[10];typedef char const * vector_of_pointer_to_char[10];// define a vector of pointer to char (10 elements)vector_of_pointer_to_char strs1;typedef double real_type; // real_type is an alias of doubletypedef int    integer;   // integer is an alias of int"/>
          <p:cNvPicPr>
            <a:picLocks noChangeAspect="0"/>
          </p:cNvPicPr>
          <p:nvPr>
            <p:ph type="body" idx="21"/>
          </p:nvPr>
        </p:nvPicPr>
        <p:blipFill>
          <a:blip r:embed="rId2">
            <a:extLst/>
          </a:blip>
          <a:stretch>
            <a:fillRect/>
          </a:stretch>
        </p:blipFill>
        <p:spPr>
          <a:xfrm>
            <a:off x="984250" y="2844800"/>
            <a:ext cx="11036300" cy="6146801"/>
          </a:xfrm>
          <a:prstGeom prst="rect">
            <a:avLst/>
          </a:prstGeom>
          <a:ln w="9525">
            <a:round/>
          </a:ln>
        </p:spPr>
      </p:pic>
      <p:sp>
        <p:nvSpPr>
          <p:cNvPr id="665" name="Master ADBoT - May 2019"/>
          <p:cNvSpPr txBox="1"/>
          <p:nvPr>
            <p:ph type="body" idx="22"/>
          </p:nvPr>
        </p:nvSpPr>
        <p:spPr>
          <a:prstGeom prst="rect">
            <a:avLst/>
          </a:prstGeom>
        </p:spPr>
        <p:txBody>
          <a:bodyPr/>
          <a:lstStyle/>
          <a:p>
            <a:pPr/>
            <a:r>
              <a:t>Master ADBoT - May 2019</a:t>
            </a:r>
          </a:p>
        </p:txBody>
      </p:sp>
      <p:sp>
        <p:nvSpPr>
          <p:cNvPr id="666" name="Enrico Bertolazzi"/>
          <p:cNvSpPr txBox="1"/>
          <p:nvPr>
            <p:ph type="body" idx="23"/>
          </p:nvPr>
        </p:nvSpPr>
        <p:spPr>
          <a:prstGeom prst="rect">
            <a:avLst/>
          </a:prstGeom>
        </p:spPr>
        <p:txBody>
          <a:bodyPr/>
          <a:lstStyle/>
          <a:p>
            <a:pPr/>
            <a:r>
              <a:t>Enrico Bertolazzi</a:t>
            </a:r>
          </a:p>
        </p:txBody>
      </p:sp>
      <p:sp>
        <p:nvSpPr>
          <p:cNvPr id="667" name="typedef"/>
          <p:cNvSpPr txBox="1"/>
          <p:nvPr>
            <p:ph type="title"/>
          </p:nvPr>
        </p:nvSpPr>
        <p:spPr>
          <a:prstGeom prst="rect">
            <a:avLst/>
          </a:prstGeom>
        </p:spPr>
        <p:txBody>
          <a:bodyPr/>
          <a:lstStyle/>
          <a:p>
            <a:pPr/>
            <a:r>
              <a:t>typedef</a:t>
            </a:r>
          </a:p>
        </p:txBody>
      </p:sp>
      <p:sp>
        <p:nvSpPr>
          <p:cNvPr id="668" name="Complex data type have long declaration, typedef make an alias"/>
          <p:cNvSpPr txBox="1"/>
          <p:nvPr>
            <p:ph type="body" sz="quarter" idx="1"/>
          </p:nvPr>
        </p:nvSpPr>
        <p:spPr>
          <a:prstGeom prst="rect">
            <a:avLst/>
          </a:prstGeom>
        </p:spPr>
        <p:txBody>
          <a:bodyPr/>
          <a:lstStyle/>
          <a:p>
            <a:pPr/>
            <a:r>
              <a:t>Complex data type have long declaration, typedef make an alias  </a:t>
            </a:r>
          </a:p>
        </p:txBody>
      </p:sp>
      <p:sp>
        <p:nvSpPr>
          <p:cNvPr id="6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Master ADBoT - May 2019"/>
          <p:cNvSpPr txBox="1"/>
          <p:nvPr>
            <p:ph type="body" idx="22"/>
          </p:nvPr>
        </p:nvSpPr>
        <p:spPr>
          <a:prstGeom prst="rect">
            <a:avLst/>
          </a:prstGeom>
        </p:spPr>
        <p:txBody>
          <a:bodyPr/>
          <a:lstStyle/>
          <a:p>
            <a:pPr/>
            <a:r>
              <a:t>Master ADBoT - May 2019</a:t>
            </a:r>
          </a:p>
        </p:txBody>
      </p:sp>
      <p:sp>
        <p:nvSpPr>
          <p:cNvPr id="672" name="Enrico Bertolazzi"/>
          <p:cNvSpPr txBox="1"/>
          <p:nvPr>
            <p:ph type="body" idx="23"/>
          </p:nvPr>
        </p:nvSpPr>
        <p:spPr>
          <a:prstGeom prst="rect">
            <a:avLst/>
          </a:prstGeom>
        </p:spPr>
        <p:txBody>
          <a:bodyPr/>
          <a:lstStyle/>
          <a:p>
            <a:pPr/>
            <a:r>
              <a:t>Enrico Bertolazzi</a:t>
            </a:r>
          </a:p>
        </p:txBody>
      </p:sp>
      <p:sp>
        <p:nvSpPr>
          <p:cNvPr id="673" name="CASTING"/>
          <p:cNvSpPr txBox="1"/>
          <p:nvPr>
            <p:ph type="title"/>
          </p:nvPr>
        </p:nvSpPr>
        <p:spPr>
          <a:prstGeom prst="rect">
            <a:avLst/>
          </a:prstGeom>
        </p:spPr>
        <p:txBody>
          <a:bodyPr/>
          <a:lstStyle>
            <a:lvl1pPr algn="ctr"/>
          </a:lstStyle>
          <a:p>
            <a:pPr/>
            <a:r>
              <a:t>CASTING</a:t>
            </a:r>
          </a:p>
        </p:txBody>
      </p:sp>
      <p:sp>
        <p:nvSpPr>
          <p:cNvPr id="6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5" name="expectrum-1191724_1280.png" descr="expectrum-1191724_1280.png"/>
          <p:cNvPicPr>
            <a:picLocks noChangeAspect="1"/>
          </p:cNvPicPr>
          <p:nvPr/>
        </p:nvPicPr>
        <p:blipFill>
          <a:blip r:embed="rId2">
            <a:extLst/>
          </a:blip>
          <a:stretch>
            <a:fillRect/>
          </a:stretch>
        </p:blipFill>
        <p:spPr>
          <a:xfrm>
            <a:off x="44450" y="1625600"/>
            <a:ext cx="13004800" cy="65024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7" name="double a = 1.5;… double a = 1.5;int    b = (int) a; // conversion to int, a truncation happenint    c = 23;double d = c;         // warning issue due to implicit conversiondouble e = (double)c; // conversion to double without warningdouble   vec[100];dou" descr="double a = 1.5;… double a = 1.5;int    b = (int) a; // conversion to int, a truncation happenint    c = 23;double d = c;         // warning issue due to implicit conversiondouble e = (double)c; // conversion to double without warningdouble   vec[100];double * ptr  = vec+12; // now ptr point to &amp;vec[12]float  * ptr1 = vec+3;  // error issue due to different pointer typefloat  * ptr2 = (float*)(vec+3); // ok, the pointer is converted                                 // mo matter if the think has few sensechar   * ptr3 = (char*)(vec+12); // OK// mixed precision operationfloat  w = 123.0f;double z = 23.34;double res1 = z*w;         // w is converted to doubledouble res2 = z*(double)w;float  res3 = z*w; // w is converted to double, result is converted to floatfloat  res3 = (float)z*w;  // z is converted to float, no more conversion"/>
          <p:cNvPicPr>
            <a:picLocks noChangeAspect="0"/>
          </p:cNvPicPr>
          <p:nvPr>
            <p:ph type="body" idx="21"/>
          </p:nvPr>
        </p:nvPicPr>
        <p:blipFill>
          <a:blip r:embed="rId2">
            <a:extLst/>
          </a:blip>
          <a:stretch>
            <a:fillRect/>
          </a:stretch>
        </p:blipFill>
        <p:spPr>
          <a:xfrm>
            <a:off x="984250" y="2546349"/>
            <a:ext cx="11036300" cy="6438901"/>
          </a:xfrm>
          <a:prstGeom prst="rect">
            <a:avLst/>
          </a:prstGeom>
          <a:ln w="9525">
            <a:round/>
          </a:ln>
        </p:spPr>
      </p:pic>
      <p:sp>
        <p:nvSpPr>
          <p:cNvPr id="678" name="Master ADBoT - May 2019"/>
          <p:cNvSpPr txBox="1"/>
          <p:nvPr>
            <p:ph type="body" idx="22"/>
          </p:nvPr>
        </p:nvSpPr>
        <p:spPr>
          <a:prstGeom prst="rect">
            <a:avLst/>
          </a:prstGeom>
        </p:spPr>
        <p:txBody>
          <a:bodyPr/>
          <a:lstStyle/>
          <a:p>
            <a:pPr/>
            <a:r>
              <a:t>Master ADBoT - May 2019</a:t>
            </a:r>
          </a:p>
        </p:txBody>
      </p:sp>
      <p:sp>
        <p:nvSpPr>
          <p:cNvPr id="679" name="Enrico Bertolazzi"/>
          <p:cNvSpPr txBox="1"/>
          <p:nvPr>
            <p:ph type="body" idx="23"/>
          </p:nvPr>
        </p:nvSpPr>
        <p:spPr>
          <a:prstGeom prst="rect">
            <a:avLst/>
          </a:prstGeom>
        </p:spPr>
        <p:txBody>
          <a:bodyPr/>
          <a:lstStyle/>
          <a:p>
            <a:pPr/>
            <a:r>
              <a:t>Enrico Bertolazzi</a:t>
            </a:r>
          </a:p>
        </p:txBody>
      </p:sp>
      <p:sp>
        <p:nvSpPr>
          <p:cNvPr id="680" name="cast operator"/>
          <p:cNvSpPr txBox="1"/>
          <p:nvPr>
            <p:ph type="title"/>
          </p:nvPr>
        </p:nvSpPr>
        <p:spPr>
          <a:prstGeom prst="rect">
            <a:avLst/>
          </a:prstGeom>
        </p:spPr>
        <p:txBody>
          <a:bodyPr/>
          <a:lstStyle/>
          <a:p>
            <a:pPr/>
            <a:r>
              <a:t>cast operator</a:t>
            </a:r>
          </a:p>
        </p:txBody>
      </p:sp>
      <p:sp>
        <p:nvSpPr>
          <p:cNvPr id="681" name="Sometime you need to change a type to another type"/>
          <p:cNvSpPr txBox="1"/>
          <p:nvPr>
            <p:ph type="body" sz="quarter" idx="1"/>
          </p:nvPr>
        </p:nvSpPr>
        <p:spPr>
          <a:xfrm>
            <a:off x="520700" y="1714500"/>
            <a:ext cx="11645900" cy="666750"/>
          </a:xfrm>
          <a:prstGeom prst="rect">
            <a:avLst/>
          </a:prstGeom>
        </p:spPr>
        <p:txBody>
          <a:bodyPr/>
          <a:lstStyle/>
          <a:p>
            <a:pPr/>
            <a:r>
              <a:t>Sometime you need to change a type to another type </a:t>
            </a:r>
          </a:p>
        </p:txBody>
      </p:sp>
      <p:sp>
        <p:nvSpPr>
          <p:cNvPr id="6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4" name="#include &lt;stdlib.h&gt; /* calloc, exit, free */… #include &lt;stdlib.h&gt; /* calloc, exit, free */intmain () {  int i,n;  int * pData;  // do something  pData = (int*) calloc( i, sizeof(int) ); // allocate memory  // do something  free (pData); // free allocated" descr="#include &lt;stdlib.h&gt; /* calloc, exit, free */… #include &lt;stdlib.h&gt; /* calloc, exit, free */intmain () {  int i,n;  int * pData;  // do something  pData = (int*) calloc( i, sizeof(int) ); // allocate memory  // do something  free (pData); // free allocated memory  return 0;}"/>
          <p:cNvPicPr>
            <a:picLocks noChangeAspect="0"/>
          </p:cNvPicPr>
          <p:nvPr>
            <p:ph type="body" idx="21"/>
          </p:nvPr>
        </p:nvPicPr>
        <p:blipFill>
          <a:blip r:embed="rId2">
            <a:extLst/>
          </a:blip>
          <a:stretch>
            <a:fillRect/>
          </a:stretch>
        </p:blipFill>
        <p:spPr>
          <a:xfrm>
            <a:off x="984250" y="2930525"/>
            <a:ext cx="11036300" cy="4978401"/>
          </a:xfrm>
          <a:prstGeom prst="rect">
            <a:avLst/>
          </a:prstGeom>
          <a:ln w="9525">
            <a:round/>
          </a:ln>
        </p:spPr>
      </p:pic>
      <p:sp>
        <p:nvSpPr>
          <p:cNvPr id="685" name="Master ADBoT - May 2019"/>
          <p:cNvSpPr txBox="1"/>
          <p:nvPr>
            <p:ph type="body" idx="22"/>
          </p:nvPr>
        </p:nvSpPr>
        <p:spPr>
          <a:prstGeom prst="rect">
            <a:avLst/>
          </a:prstGeom>
        </p:spPr>
        <p:txBody>
          <a:bodyPr/>
          <a:lstStyle/>
          <a:p>
            <a:pPr/>
            <a:r>
              <a:t>Master ADBoT - May 2019</a:t>
            </a:r>
          </a:p>
        </p:txBody>
      </p:sp>
      <p:sp>
        <p:nvSpPr>
          <p:cNvPr id="686" name="Enrico Bertolazzi"/>
          <p:cNvSpPr txBox="1"/>
          <p:nvPr>
            <p:ph type="body" idx="23"/>
          </p:nvPr>
        </p:nvSpPr>
        <p:spPr>
          <a:prstGeom prst="rect">
            <a:avLst/>
          </a:prstGeom>
        </p:spPr>
        <p:txBody>
          <a:bodyPr/>
          <a:lstStyle/>
          <a:p>
            <a:pPr/>
            <a:r>
              <a:t>Enrico Bertolazzi</a:t>
            </a:r>
          </a:p>
        </p:txBody>
      </p:sp>
      <p:sp>
        <p:nvSpPr>
          <p:cNvPr id="687" name="cast operator"/>
          <p:cNvSpPr txBox="1"/>
          <p:nvPr>
            <p:ph type="title"/>
          </p:nvPr>
        </p:nvSpPr>
        <p:spPr>
          <a:prstGeom prst="rect">
            <a:avLst/>
          </a:prstGeom>
        </p:spPr>
        <p:txBody>
          <a:bodyPr/>
          <a:lstStyle/>
          <a:p>
            <a:pPr/>
            <a:r>
              <a:t>cast operator</a:t>
            </a:r>
          </a:p>
        </p:txBody>
      </p:sp>
      <p:sp>
        <p:nvSpPr>
          <p:cNvPr id="688" name="Casting is mandatory for dynamic allocation"/>
          <p:cNvSpPr txBox="1"/>
          <p:nvPr>
            <p:ph type="body" sz="quarter" idx="1"/>
          </p:nvPr>
        </p:nvSpPr>
        <p:spPr>
          <a:xfrm>
            <a:off x="520700" y="1714500"/>
            <a:ext cx="11645900" cy="666750"/>
          </a:xfrm>
          <a:prstGeom prst="rect">
            <a:avLst/>
          </a:prstGeom>
        </p:spPr>
        <p:txBody>
          <a:bodyPr/>
          <a:lstStyle/>
          <a:p>
            <a:pPr/>
            <a:r>
              <a:t>Casting is mandatory for dynamic allocation</a:t>
            </a:r>
          </a:p>
        </p:txBody>
      </p:sp>
      <p:sp>
        <p:nvSpPr>
          <p:cNvPr id="6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Master ADBoT - May 2019"/>
          <p:cNvSpPr txBox="1"/>
          <p:nvPr>
            <p:ph type="body" idx="22"/>
          </p:nvPr>
        </p:nvSpPr>
        <p:spPr>
          <a:prstGeom prst="rect">
            <a:avLst/>
          </a:prstGeom>
        </p:spPr>
        <p:txBody>
          <a:bodyPr/>
          <a:lstStyle/>
          <a:p>
            <a:pPr/>
            <a:r>
              <a:t>Master ADBoT - May 2019</a:t>
            </a:r>
          </a:p>
        </p:txBody>
      </p:sp>
      <p:sp>
        <p:nvSpPr>
          <p:cNvPr id="692" name="Enrico Bertolazzi"/>
          <p:cNvSpPr txBox="1"/>
          <p:nvPr>
            <p:ph type="body" idx="23"/>
          </p:nvPr>
        </p:nvSpPr>
        <p:spPr>
          <a:prstGeom prst="rect">
            <a:avLst/>
          </a:prstGeom>
        </p:spPr>
        <p:txBody>
          <a:bodyPr/>
          <a:lstStyle/>
          <a:p>
            <a:pPr/>
            <a:r>
              <a:t>Enrico Bertolazzi</a:t>
            </a:r>
          </a:p>
        </p:txBody>
      </p:sp>
      <p:sp>
        <p:nvSpPr>
          <p:cNvPr id="693" name="SPLIT YOUR CODE IN Many FILES"/>
          <p:cNvSpPr txBox="1"/>
          <p:nvPr>
            <p:ph type="title"/>
          </p:nvPr>
        </p:nvSpPr>
        <p:spPr>
          <a:prstGeom prst="rect">
            <a:avLst/>
          </a:prstGeom>
        </p:spPr>
        <p:txBody>
          <a:bodyPr/>
          <a:lstStyle>
            <a:lvl1pPr algn="ctr"/>
          </a:lstStyle>
          <a:p>
            <a:pPr/>
            <a:r>
              <a:t>SPLIT YOUR CODE IN Many FILES</a:t>
            </a:r>
          </a:p>
        </p:txBody>
      </p:sp>
      <p:sp>
        <p:nvSpPr>
          <p:cNvPr id="6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95" name="bulb-1715529_1280.png" descr="bulb-1715529_1280.png"/>
          <p:cNvPicPr>
            <a:picLocks noChangeAspect="1"/>
          </p:cNvPicPr>
          <p:nvPr/>
        </p:nvPicPr>
        <p:blipFill>
          <a:blip r:embed="rId2">
            <a:extLst/>
          </a:blip>
          <a:stretch>
            <a:fillRect/>
          </a:stretch>
        </p:blipFill>
        <p:spPr>
          <a:xfrm>
            <a:off x="719633" y="987607"/>
            <a:ext cx="11565534" cy="5782767"/>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7" name="// file factorial.h… // file factorial.h// declare the prototype // of the function factorialextern int factorial( int n );" descr="// file factorial.h… // file factorial.h// declare the prototype // of the function factorialextern int factorial( int n );"/>
          <p:cNvPicPr>
            <a:picLocks noChangeAspect="0"/>
          </p:cNvPicPr>
          <p:nvPr>
            <p:ph type="body" idx="21"/>
          </p:nvPr>
        </p:nvPicPr>
        <p:blipFill>
          <a:blip r:embed="rId2">
            <a:extLst/>
          </a:blip>
          <a:stretch>
            <a:fillRect/>
          </a:stretch>
        </p:blipFill>
        <p:spPr>
          <a:xfrm>
            <a:off x="584200" y="2879088"/>
            <a:ext cx="5442744" cy="1765301"/>
          </a:xfrm>
          <a:prstGeom prst="rect">
            <a:avLst/>
          </a:prstGeom>
          <a:ln w="9525">
            <a:round/>
          </a:ln>
        </p:spPr>
      </p:pic>
      <p:sp>
        <p:nvSpPr>
          <p:cNvPr id="698" name="Master ADBoT - May 2019"/>
          <p:cNvSpPr txBox="1"/>
          <p:nvPr>
            <p:ph type="body" idx="22"/>
          </p:nvPr>
        </p:nvSpPr>
        <p:spPr>
          <a:prstGeom prst="rect">
            <a:avLst/>
          </a:prstGeom>
        </p:spPr>
        <p:txBody>
          <a:bodyPr/>
          <a:lstStyle/>
          <a:p>
            <a:pPr/>
            <a:r>
              <a:t>Master ADBoT - May 2019</a:t>
            </a:r>
          </a:p>
        </p:txBody>
      </p:sp>
      <p:sp>
        <p:nvSpPr>
          <p:cNvPr id="699" name="Enrico Bertolazzi"/>
          <p:cNvSpPr txBox="1"/>
          <p:nvPr>
            <p:ph type="body" idx="23"/>
          </p:nvPr>
        </p:nvSpPr>
        <p:spPr>
          <a:prstGeom prst="rect">
            <a:avLst/>
          </a:prstGeom>
        </p:spPr>
        <p:txBody>
          <a:bodyPr/>
          <a:lstStyle/>
          <a:p>
            <a:pPr/>
            <a:r>
              <a:t>Enrico Bertolazzi</a:t>
            </a:r>
          </a:p>
        </p:txBody>
      </p:sp>
      <p:sp>
        <p:nvSpPr>
          <p:cNvPr id="700" name="Use header to define prototype"/>
          <p:cNvSpPr txBox="1"/>
          <p:nvPr>
            <p:ph type="title"/>
          </p:nvPr>
        </p:nvSpPr>
        <p:spPr>
          <a:prstGeom prst="rect">
            <a:avLst/>
          </a:prstGeom>
        </p:spPr>
        <p:txBody>
          <a:bodyPr/>
          <a:lstStyle/>
          <a:p>
            <a:pPr/>
            <a:r>
              <a:t>Use header to define prototype</a:t>
            </a:r>
          </a:p>
        </p:txBody>
      </p:sp>
      <p:sp>
        <p:nvSpPr>
          <p:cNvPr id="701" name="A good library split code and header with…"/>
          <p:cNvSpPr txBox="1"/>
          <p:nvPr>
            <p:ph type="body" sz="quarter" idx="1"/>
          </p:nvPr>
        </p:nvSpPr>
        <p:spPr>
          <a:xfrm>
            <a:off x="520700" y="1714500"/>
            <a:ext cx="11645900" cy="1376313"/>
          </a:xfrm>
          <a:prstGeom prst="rect">
            <a:avLst/>
          </a:prstGeom>
        </p:spPr>
        <p:txBody>
          <a:bodyPr/>
          <a:lstStyle/>
          <a:p>
            <a:pPr/>
            <a:r>
              <a:t>A good library split code and header with </a:t>
            </a:r>
          </a:p>
          <a:p>
            <a:pPr/>
            <a:r>
              <a:t>the prototype of the library functions</a:t>
            </a:r>
          </a:p>
        </p:txBody>
      </p:sp>
      <p:sp>
        <p:nvSpPr>
          <p:cNvPr id="7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03" name="// file factorial.c… // file factorial.c#include “factorial.h”intfactorial( int n ) {  if ( n &lt;= 1 ) return 1;  return n*factorial(n-1);}" descr="// file factorial.c… // file factorial.c#include “factorial.h”intfactorial( int n ) {  if ( n &lt;= 1 ) return 1;  return n*factorial(n-1);}"/>
          <p:cNvPicPr>
            <a:picLocks noChangeAspect="0"/>
          </p:cNvPicPr>
          <p:nvPr/>
        </p:nvPicPr>
        <p:blipFill>
          <a:blip r:embed="rId3">
            <a:extLst/>
          </a:blip>
          <a:stretch>
            <a:fillRect/>
          </a:stretch>
        </p:blipFill>
        <p:spPr>
          <a:xfrm>
            <a:off x="6546850" y="2882490"/>
            <a:ext cx="6156226" cy="2349501"/>
          </a:xfrm>
          <a:prstGeom prst="rect">
            <a:avLst/>
          </a:prstGeom>
        </p:spPr>
      </p:pic>
      <p:pic>
        <p:nvPicPr>
          <p:cNvPr id="704" name="// file main.c… // file main.c#include “factorial.h”intmain() {  int n, fn;  printf(“insert a number\n”);  scanf(“%d”,&amp;n);  fn = factorial( n );  printf(“%d! = %d\n”, n, fn);  return 0}" descr="// file main.c… // file main.c#include “factorial.h”intmain() {  int n, fn;  printf(“insert a number\n”);  scanf(“%d”,&amp;n);  fn = factorial( n );  printf(“%d! = %d\n”, n, fn);  return 0}"/>
          <p:cNvPicPr>
            <a:picLocks noChangeAspect="0"/>
          </p:cNvPicPr>
          <p:nvPr/>
        </p:nvPicPr>
        <p:blipFill>
          <a:blip r:embed="rId4">
            <a:extLst/>
          </a:blip>
          <a:stretch>
            <a:fillRect/>
          </a:stretch>
        </p:blipFill>
        <p:spPr>
          <a:xfrm>
            <a:off x="615950" y="5315582"/>
            <a:ext cx="6348661" cy="3810001"/>
          </a:xfrm>
          <a:prstGeom prst="rect">
            <a:avLst/>
          </a:prstGeom>
        </p:spPr>
      </p:pic>
      <p:pic>
        <p:nvPicPr>
          <p:cNvPr id="705" name="Line Line" descr="Line Line"/>
          <p:cNvPicPr>
            <a:picLocks noChangeAspect="0"/>
          </p:cNvPicPr>
          <p:nvPr/>
        </p:nvPicPr>
        <p:blipFill>
          <a:blip r:embed="rId5">
            <a:extLst/>
          </a:blip>
          <a:stretch>
            <a:fillRect/>
          </a:stretch>
        </p:blipFill>
        <p:spPr>
          <a:xfrm rot="13167881">
            <a:off x="5284090" y="4749861"/>
            <a:ext cx="2101637" cy="401377"/>
          </a:xfrm>
          <a:prstGeom prst="rect">
            <a:avLst/>
          </a:prstGeom>
        </p:spPr>
      </p:pic>
      <p:pic>
        <p:nvPicPr>
          <p:cNvPr id="707" name="Line Line" descr="Line Line"/>
          <p:cNvPicPr>
            <a:picLocks noChangeAspect="0"/>
          </p:cNvPicPr>
          <p:nvPr/>
        </p:nvPicPr>
        <p:blipFill>
          <a:blip r:embed="rId6">
            <a:extLst/>
          </a:blip>
          <a:stretch>
            <a:fillRect/>
          </a:stretch>
        </p:blipFill>
        <p:spPr>
          <a:xfrm rot="15219060">
            <a:off x="10336261" y="5721460"/>
            <a:ext cx="1863849" cy="401378"/>
          </a:xfrm>
          <a:prstGeom prst="rect">
            <a:avLst/>
          </a:prstGeom>
        </p:spPr>
      </p:pic>
      <p:pic>
        <p:nvPicPr>
          <p:cNvPr id="709" name="Line Line" descr="Line Line"/>
          <p:cNvPicPr>
            <a:picLocks noChangeAspect="0"/>
          </p:cNvPicPr>
          <p:nvPr/>
        </p:nvPicPr>
        <p:blipFill>
          <a:blip r:embed="rId7">
            <a:extLst/>
          </a:blip>
          <a:stretch>
            <a:fillRect/>
          </a:stretch>
        </p:blipFill>
        <p:spPr>
          <a:xfrm rot="10800000">
            <a:off x="6910490" y="8160283"/>
            <a:ext cx="1633487" cy="401377"/>
          </a:xfrm>
          <a:prstGeom prst="rect">
            <a:avLst/>
          </a:prstGeom>
        </p:spPr>
      </p:pic>
      <p:sp>
        <p:nvSpPr>
          <p:cNvPr id="711" name="header file declaring…"/>
          <p:cNvSpPr txBox="1"/>
          <p:nvPr/>
        </p:nvSpPr>
        <p:spPr>
          <a:xfrm>
            <a:off x="7125779" y="5370205"/>
            <a:ext cx="3071242"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header file declaring</a:t>
            </a:r>
          </a:p>
          <a:p>
            <a:pPr/>
            <a:r>
              <a:t>the prototype </a:t>
            </a:r>
          </a:p>
          <a:p>
            <a:pPr/>
            <a:r>
              <a:t>of function factorial</a:t>
            </a:r>
          </a:p>
        </p:txBody>
      </p:sp>
      <p:sp>
        <p:nvSpPr>
          <p:cNvPr id="712" name="body file implementing…"/>
          <p:cNvSpPr txBox="1"/>
          <p:nvPr/>
        </p:nvSpPr>
        <p:spPr>
          <a:xfrm>
            <a:off x="9369284" y="6841920"/>
            <a:ext cx="3546070"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body file implementing</a:t>
            </a:r>
          </a:p>
          <a:p>
            <a:pPr/>
            <a:r>
              <a:t>the function factorial</a:t>
            </a:r>
          </a:p>
        </p:txBody>
      </p:sp>
      <p:sp>
        <p:nvSpPr>
          <p:cNvPr id="713" name="main program that use…"/>
          <p:cNvSpPr txBox="1"/>
          <p:nvPr/>
        </p:nvSpPr>
        <p:spPr>
          <a:xfrm>
            <a:off x="8567216" y="8110435"/>
            <a:ext cx="3524606"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main program that use </a:t>
            </a:r>
          </a:p>
          <a:p>
            <a:pPr/>
            <a:r>
              <a:t>the function factorial</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5" name="// file functions.h… // file functions.h// declare the prototype of the// functions factorial and fibonacciextern int factorial( int n );extern int fibonacci( int n );" descr="// file functions.h… // file functions.h// declare the prototype of the// functions factorial and fibonacciextern int factorial( int n );extern int fibonacci( int n );"/>
          <p:cNvPicPr>
            <a:picLocks noChangeAspect="0"/>
          </p:cNvPicPr>
          <p:nvPr>
            <p:ph type="body" idx="21"/>
          </p:nvPr>
        </p:nvPicPr>
        <p:blipFill>
          <a:blip r:embed="rId2">
            <a:extLst/>
          </a:blip>
          <a:stretch>
            <a:fillRect/>
          </a:stretch>
        </p:blipFill>
        <p:spPr>
          <a:xfrm>
            <a:off x="520700" y="2618738"/>
            <a:ext cx="5442744" cy="2057401"/>
          </a:xfrm>
          <a:prstGeom prst="rect">
            <a:avLst/>
          </a:prstGeom>
          <a:ln w="9525">
            <a:round/>
          </a:ln>
        </p:spPr>
      </p:pic>
      <p:sp>
        <p:nvSpPr>
          <p:cNvPr id="716" name="Master ADBoT - May 2019"/>
          <p:cNvSpPr txBox="1"/>
          <p:nvPr>
            <p:ph type="body" idx="22"/>
          </p:nvPr>
        </p:nvSpPr>
        <p:spPr>
          <a:prstGeom prst="rect">
            <a:avLst/>
          </a:prstGeom>
        </p:spPr>
        <p:txBody>
          <a:bodyPr/>
          <a:lstStyle/>
          <a:p>
            <a:pPr/>
            <a:r>
              <a:t>Master ADBoT - May 2019</a:t>
            </a:r>
          </a:p>
        </p:txBody>
      </p:sp>
      <p:sp>
        <p:nvSpPr>
          <p:cNvPr id="717" name="Enrico Bertolazzi"/>
          <p:cNvSpPr txBox="1"/>
          <p:nvPr>
            <p:ph type="body" idx="23"/>
          </p:nvPr>
        </p:nvSpPr>
        <p:spPr>
          <a:prstGeom prst="rect">
            <a:avLst/>
          </a:prstGeom>
        </p:spPr>
        <p:txBody>
          <a:bodyPr/>
          <a:lstStyle/>
          <a:p>
            <a:pPr/>
            <a:r>
              <a:t>Enrico Bertolazzi</a:t>
            </a:r>
          </a:p>
        </p:txBody>
      </p:sp>
      <p:sp>
        <p:nvSpPr>
          <p:cNvPr id="718" name="extern/static"/>
          <p:cNvSpPr txBox="1"/>
          <p:nvPr>
            <p:ph type="title"/>
          </p:nvPr>
        </p:nvSpPr>
        <p:spPr>
          <a:prstGeom prst="rect">
            <a:avLst/>
          </a:prstGeom>
        </p:spPr>
        <p:txBody>
          <a:bodyPr/>
          <a:lstStyle/>
          <a:p>
            <a:pPr/>
            <a:r>
              <a:t>extern/static</a:t>
            </a:r>
          </a:p>
        </p:txBody>
      </p:sp>
      <p:sp>
        <p:nvSpPr>
          <p:cNvPr id="719" name="extern tell the compiler that a function prototype will be imnplemented in another unit."/>
          <p:cNvSpPr txBox="1"/>
          <p:nvPr>
            <p:ph type="body" sz="quarter" idx="1"/>
          </p:nvPr>
        </p:nvSpPr>
        <p:spPr>
          <a:xfrm>
            <a:off x="520354" y="1714500"/>
            <a:ext cx="11645901" cy="1069339"/>
          </a:xfrm>
          <a:prstGeom prst="rect">
            <a:avLst/>
          </a:prstGeom>
        </p:spPr>
        <p:txBody>
          <a:bodyPr/>
          <a:lstStyle/>
          <a:p>
            <a:pPr/>
            <a:r>
              <a:t>extern tell the compiler that a function prototype will be imnplemented in another unit.</a:t>
            </a:r>
          </a:p>
        </p:txBody>
      </p:sp>
      <p:sp>
        <p:nvSpPr>
          <p:cNvPr id="7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21" name="// file functions.c… // file functions.c#include “functions.h”int factorial( int n ) { … }int fibonacci( int n ) { … }static int local_fun( int m ) { … }" descr="// file functions.c… // file functions.c#include “functions.h”int factorial( int n ) { … }int fibonacci( int n ) { … }static int local_fun( int m ) { … }"/>
          <p:cNvPicPr>
            <a:picLocks noChangeAspect="0"/>
          </p:cNvPicPr>
          <p:nvPr/>
        </p:nvPicPr>
        <p:blipFill>
          <a:blip r:embed="rId3">
            <a:extLst/>
          </a:blip>
          <a:stretch>
            <a:fillRect/>
          </a:stretch>
        </p:blipFill>
        <p:spPr>
          <a:xfrm>
            <a:off x="6750050" y="2326638"/>
            <a:ext cx="6156226" cy="2349501"/>
          </a:xfrm>
          <a:prstGeom prst="rect">
            <a:avLst/>
          </a:prstGeom>
        </p:spPr>
      </p:pic>
      <p:pic>
        <p:nvPicPr>
          <p:cNvPr id="722" name="// file main.c… // file main.c#include “functions.h”// local_fun is not accessible // cannot be linkedintmain() {  int n, fn;  printf(“insert a number\n”);  scanf(“%d”,&amp;n);  fn = fibonacci( n );  printf(“%F(d) = %d\n”, n, fn);  return 0}" descr="// file main.c… // file main.c#include “functions.h”// local_fun is not accessible // cannot be linkedintmain() {  int n, fn;  printf(“insert a number\n”);  scanf(“%d”,&amp;n);  fn = fibonacci( n );  printf(“%F(d) = %d\n”, n, fn);  return 0}"/>
          <p:cNvPicPr>
            <a:picLocks noChangeAspect="0"/>
          </p:cNvPicPr>
          <p:nvPr/>
        </p:nvPicPr>
        <p:blipFill>
          <a:blip r:embed="rId4">
            <a:extLst/>
          </a:blip>
          <a:stretch>
            <a:fillRect/>
          </a:stretch>
        </p:blipFill>
        <p:spPr>
          <a:xfrm>
            <a:off x="542325" y="4680076"/>
            <a:ext cx="6348662" cy="4394201"/>
          </a:xfrm>
          <a:prstGeom prst="rect">
            <a:avLst/>
          </a:prstGeom>
        </p:spPr>
      </p:pic>
      <p:pic>
        <p:nvPicPr>
          <p:cNvPr id="723" name="Line Line" descr="Line Line"/>
          <p:cNvPicPr>
            <a:picLocks noChangeAspect="0"/>
          </p:cNvPicPr>
          <p:nvPr/>
        </p:nvPicPr>
        <p:blipFill>
          <a:blip r:embed="rId5">
            <a:extLst/>
          </a:blip>
          <a:stretch>
            <a:fillRect/>
          </a:stretch>
        </p:blipFill>
        <p:spPr>
          <a:xfrm rot="13167881">
            <a:off x="5284090" y="4749861"/>
            <a:ext cx="2101637" cy="401377"/>
          </a:xfrm>
          <a:prstGeom prst="rect">
            <a:avLst/>
          </a:prstGeom>
        </p:spPr>
      </p:pic>
      <p:pic>
        <p:nvPicPr>
          <p:cNvPr id="725" name="Line Line" descr="Line Line"/>
          <p:cNvPicPr>
            <a:picLocks noChangeAspect="0"/>
          </p:cNvPicPr>
          <p:nvPr/>
        </p:nvPicPr>
        <p:blipFill>
          <a:blip r:embed="rId6">
            <a:extLst/>
          </a:blip>
          <a:stretch>
            <a:fillRect/>
          </a:stretch>
        </p:blipFill>
        <p:spPr>
          <a:xfrm rot="15502072">
            <a:off x="10156642" y="5501461"/>
            <a:ext cx="2280604" cy="401377"/>
          </a:xfrm>
          <a:prstGeom prst="rect">
            <a:avLst/>
          </a:prstGeom>
        </p:spPr>
      </p:pic>
      <p:pic>
        <p:nvPicPr>
          <p:cNvPr id="727" name="Line Line" descr="Line Line"/>
          <p:cNvPicPr>
            <a:picLocks noChangeAspect="0"/>
          </p:cNvPicPr>
          <p:nvPr/>
        </p:nvPicPr>
        <p:blipFill>
          <a:blip r:embed="rId7">
            <a:extLst/>
          </a:blip>
          <a:stretch>
            <a:fillRect/>
          </a:stretch>
        </p:blipFill>
        <p:spPr>
          <a:xfrm rot="10800000">
            <a:off x="6910490" y="8160283"/>
            <a:ext cx="1633487" cy="401377"/>
          </a:xfrm>
          <a:prstGeom prst="rect">
            <a:avLst/>
          </a:prstGeom>
        </p:spPr>
      </p:pic>
      <p:sp>
        <p:nvSpPr>
          <p:cNvPr id="729" name="header file declaring…"/>
          <p:cNvSpPr txBox="1"/>
          <p:nvPr/>
        </p:nvSpPr>
        <p:spPr>
          <a:xfrm>
            <a:off x="7131558" y="5573405"/>
            <a:ext cx="3059685"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header file declaring</a:t>
            </a:r>
          </a:p>
          <a:p>
            <a:pPr/>
            <a:r>
              <a:t>the prototypes</a:t>
            </a:r>
          </a:p>
        </p:txBody>
      </p:sp>
      <p:sp>
        <p:nvSpPr>
          <p:cNvPr id="730" name="body file implementing…"/>
          <p:cNvSpPr txBox="1"/>
          <p:nvPr/>
        </p:nvSpPr>
        <p:spPr>
          <a:xfrm>
            <a:off x="9369284" y="6841920"/>
            <a:ext cx="3546070"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body file implementing</a:t>
            </a:r>
          </a:p>
          <a:p>
            <a:pPr/>
            <a:r>
              <a:t>the functions</a:t>
            </a:r>
          </a:p>
        </p:txBody>
      </p:sp>
      <p:sp>
        <p:nvSpPr>
          <p:cNvPr id="731" name="main program that use…"/>
          <p:cNvSpPr txBox="1"/>
          <p:nvPr/>
        </p:nvSpPr>
        <p:spPr>
          <a:xfrm>
            <a:off x="8567216" y="8110435"/>
            <a:ext cx="3524606"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main program that use </a:t>
            </a:r>
          </a:p>
          <a:p>
            <a:pPr/>
            <a:r>
              <a:t>the functions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Master ADBoT - May 2019"/>
          <p:cNvSpPr txBox="1"/>
          <p:nvPr>
            <p:ph type="body" idx="22"/>
          </p:nvPr>
        </p:nvSpPr>
        <p:spPr>
          <a:prstGeom prst="rect">
            <a:avLst/>
          </a:prstGeom>
        </p:spPr>
        <p:txBody>
          <a:bodyPr/>
          <a:lstStyle/>
          <a:p>
            <a:pPr/>
            <a:r>
              <a:t>Master ADBoT - May 2019</a:t>
            </a:r>
          </a:p>
        </p:txBody>
      </p:sp>
      <p:sp>
        <p:nvSpPr>
          <p:cNvPr id="734" name="Enrico Bertolazzi"/>
          <p:cNvSpPr txBox="1"/>
          <p:nvPr>
            <p:ph type="body" idx="23"/>
          </p:nvPr>
        </p:nvSpPr>
        <p:spPr>
          <a:prstGeom prst="rect">
            <a:avLst/>
          </a:prstGeom>
        </p:spPr>
        <p:txBody>
          <a:bodyPr/>
          <a:lstStyle/>
          <a:p>
            <a:pPr/>
            <a:r>
              <a:t>Enrico Bertolazzi</a:t>
            </a:r>
          </a:p>
        </p:txBody>
      </p:sp>
      <p:sp>
        <p:nvSpPr>
          <p:cNvPr id="735" name="MEMORY ALLOCATION"/>
          <p:cNvSpPr txBox="1"/>
          <p:nvPr>
            <p:ph type="title"/>
          </p:nvPr>
        </p:nvSpPr>
        <p:spPr>
          <a:prstGeom prst="rect">
            <a:avLst/>
          </a:prstGeom>
        </p:spPr>
        <p:txBody>
          <a:bodyPr/>
          <a:lstStyle>
            <a:lvl1pPr algn="ctr"/>
          </a:lstStyle>
          <a:p>
            <a:pPr/>
            <a:r>
              <a:t>MEMORY ALLOCATION</a:t>
            </a:r>
          </a:p>
        </p:txBody>
      </p:sp>
      <p:sp>
        <p:nvSpPr>
          <p:cNvPr id="7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37" name="light-bulb-376926_1920.jpg" descr="light-bulb-376926_1920.jpg"/>
          <p:cNvPicPr>
            <a:picLocks noChangeAspect="1"/>
          </p:cNvPicPr>
          <p:nvPr/>
        </p:nvPicPr>
        <p:blipFill>
          <a:blip r:embed="rId2">
            <a:extLst/>
          </a:blip>
          <a:stretch>
            <a:fillRect/>
          </a:stretch>
        </p:blipFill>
        <p:spPr>
          <a:xfrm>
            <a:off x="4083794" y="343993"/>
            <a:ext cx="4926112" cy="738916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0" name="// I am a single line comment… // I am a single line comment/*  I am a multi line comment*/int // the function return a value of type “integer”main() {  /*\   | fill lines by user code    |  \*/  return 0;}" descr="// I am a single line comment… // I am a single line comment/*  I am a multi line comment*/int // the function return a value of type “integer”main() {  /*\   | fill lines by user code    |  \*/  return 0;}"/>
          <p:cNvPicPr>
            <a:picLocks noChangeAspect="0"/>
          </p:cNvPicPr>
          <p:nvPr>
            <p:ph type="body" idx="21"/>
          </p:nvPr>
        </p:nvPicPr>
        <p:blipFill>
          <a:blip r:embed="rId2">
            <a:extLst/>
          </a:blip>
          <a:stretch>
            <a:fillRect/>
          </a:stretch>
        </p:blipFill>
        <p:spPr>
          <a:xfrm>
            <a:off x="984250" y="3429000"/>
            <a:ext cx="11036300" cy="4978401"/>
          </a:xfrm>
          <a:prstGeom prst="rect">
            <a:avLst/>
          </a:prstGeom>
          <a:ln w="9525">
            <a:round/>
          </a:ln>
        </p:spPr>
      </p:pic>
      <p:sp>
        <p:nvSpPr>
          <p:cNvPr id="411" name="Master ADBoT - May 2019"/>
          <p:cNvSpPr txBox="1"/>
          <p:nvPr>
            <p:ph type="body" idx="22"/>
          </p:nvPr>
        </p:nvSpPr>
        <p:spPr>
          <a:prstGeom prst="rect">
            <a:avLst/>
          </a:prstGeom>
        </p:spPr>
        <p:txBody>
          <a:bodyPr/>
          <a:lstStyle/>
          <a:p>
            <a:pPr/>
            <a:r>
              <a:t>Master ADBoT - May 2019</a:t>
            </a:r>
          </a:p>
        </p:txBody>
      </p:sp>
      <p:sp>
        <p:nvSpPr>
          <p:cNvPr id="412" name="Enrico Bertolazzi"/>
          <p:cNvSpPr txBox="1"/>
          <p:nvPr>
            <p:ph type="body" idx="23"/>
          </p:nvPr>
        </p:nvSpPr>
        <p:spPr>
          <a:prstGeom prst="rect">
            <a:avLst/>
          </a:prstGeom>
        </p:spPr>
        <p:txBody>
          <a:bodyPr/>
          <a:lstStyle/>
          <a:p>
            <a:pPr/>
            <a:r>
              <a:t>Enrico Bertolazzi</a:t>
            </a:r>
          </a:p>
        </p:txBody>
      </p:sp>
      <p:sp>
        <p:nvSpPr>
          <p:cNvPr id="413" name="C main program"/>
          <p:cNvSpPr txBox="1"/>
          <p:nvPr>
            <p:ph type="title"/>
          </p:nvPr>
        </p:nvSpPr>
        <p:spPr>
          <a:prstGeom prst="rect">
            <a:avLst/>
          </a:prstGeom>
        </p:spPr>
        <p:txBody>
          <a:bodyPr/>
          <a:lstStyle/>
          <a:p>
            <a:pPr/>
            <a:r>
              <a:t>C main program</a:t>
            </a:r>
          </a:p>
        </p:txBody>
      </p:sp>
      <p:sp>
        <p:nvSpPr>
          <p:cNvPr id="414" name="A C program consists of a single function named main.…"/>
          <p:cNvSpPr txBox="1"/>
          <p:nvPr>
            <p:ph type="body" sz="quarter" idx="1"/>
          </p:nvPr>
        </p:nvSpPr>
        <p:spPr>
          <a:prstGeom prst="rect">
            <a:avLst/>
          </a:prstGeom>
        </p:spPr>
        <p:txBody>
          <a:bodyPr/>
          <a:lstStyle/>
          <a:p>
            <a:pPr defTabSz="508254">
              <a:spcBef>
                <a:spcPts val="500"/>
              </a:spcBef>
              <a:defRPr sz="2784"/>
            </a:pPr>
            <a:r>
              <a:t>A C program consists of a single function named </a:t>
            </a:r>
            <a:r>
              <a:rPr b="1">
                <a:solidFill>
                  <a:schemeClr val="accent1"/>
                </a:solidFill>
              </a:rPr>
              <a:t>main.</a:t>
            </a:r>
            <a:endParaRPr b="1">
              <a:solidFill>
                <a:schemeClr val="accent1"/>
              </a:solidFill>
            </a:endParaRPr>
          </a:p>
          <a:p>
            <a:pPr defTabSz="508254">
              <a:spcBef>
                <a:spcPts val="500"/>
              </a:spcBef>
              <a:defRPr sz="2784"/>
            </a:pPr>
            <a:r>
              <a:t>The function must return an integer </a:t>
            </a:r>
            <a:endParaRPr b="1">
              <a:solidFill>
                <a:schemeClr val="accent1"/>
              </a:solidFill>
            </a:endParaRPr>
          </a:p>
        </p:txBody>
      </p:sp>
      <p:sp>
        <p:nvSpPr>
          <p:cNvPr id="415" name="Slide Number"/>
          <p:cNvSpPr txBox="1"/>
          <p:nvPr>
            <p:ph type="sldNum" sz="quarter" idx="2"/>
          </p:nvPr>
        </p:nvSpPr>
        <p:spPr>
          <a:xfrm>
            <a:off x="12553949" y="9042400"/>
            <a:ext cx="228601" cy="3683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Master ADBoT - May 2019"/>
          <p:cNvSpPr txBox="1"/>
          <p:nvPr>
            <p:ph type="body" idx="22"/>
          </p:nvPr>
        </p:nvSpPr>
        <p:spPr>
          <a:prstGeom prst="rect">
            <a:avLst/>
          </a:prstGeom>
        </p:spPr>
        <p:txBody>
          <a:bodyPr/>
          <a:lstStyle/>
          <a:p>
            <a:pPr/>
            <a:r>
              <a:t>Master ADBoT - May 2019</a:t>
            </a:r>
          </a:p>
        </p:txBody>
      </p:sp>
      <p:sp>
        <p:nvSpPr>
          <p:cNvPr id="740" name="Enrico Bertolazzi"/>
          <p:cNvSpPr txBox="1"/>
          <p:nvPr>
            <p:ph type="body" idx="23"/>
          </p:nvPr>
        </p:nvSpPr>
        <p:spPr>
          <a:prstGeom prst="rect">
            <a:avLst/>
          </a:prstGeom>
        </p:spPr>
        <p:txBody>
          <a:bodyPr/>
          <a:lstStyle/>
          <a:p>
            <a:pPr/>
            <a:r>
              <a:t>Enrico Bertolazzi</a:t>
            </a:r>
          </a:p>
        </p:txBody>
      </p:sp>
      <p:sp>
        <p:nvSpPr>
          <p:cNvPr id="741" name="Malloc/free"/>
          <p:cNvSpPr txBox="1"/>
          <p:nvPr>
            <p:ph type="title"/>
          </p:nvPr>
        </p:nvSpPr>
        <p:spPr>
          <a:prstGeom prst="rect">
            <a:avLst/>
          </a:prstGeom>
        </p:spPr>
        <p:txBody>
          <a:bodyPr/>
          <a:lstStyle/>
          <a:p>
            <a:pPr/>
            <a:r>
              <a:t>Malloc/free</a:t>
            </a:r>
          </a:p>
        </p:txBody>
      </p:sp>
      <p:sp>
        <p:nvSpPr>
          <p:cNvPr id="742" name="Often a program cannot known in advance the memory requirements"/>
          <p:cNvSpPr txBox="1"/>
          <p:nvPr>
            <p:ph type="body" sz="quarter" idx="1"/>
          </p:nvPr>
        </p:nvSpPr>
        <p:spPr>
          <a:xfrm>
            <a:off x="520354" y="1714500"/>
            <a:ext cx="11645901" cy="1069339"/>
          </a:xfrm>
          <a:prstGeom prst="rect">
            <a:avLst/>
          </a:prstGeom>
        </p:spPr>
        <p:txBody>
          <a:bodyPr/>
          <a:lstStyle/>
          <a:p>
            <a:pPr/>
            <a:r>
              <a:t>Often a program cannot known in advance the memory requirements</a:t>
            </a:r>
          </a:p>
        </p:txBody>
      </p:sp>
      <p:sp>
        <p:nvSpPr>
          <p:cNvPr id="7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4" name="#include &lt;stdlib.h&gt; /* calloc, exit, free */… #include &lt;stdlib.h&gt; /* calloc, exit, free */intmain () {  int i,n;  int * pData;  // do something  int n = 100;  // allocate memory for 100 integers  pData = (int*) malloc( n * sizeof(int) );  // do something" descr="#include &lt;stdlib.h&gt; /* calloc, exit, free */… #include &lt;stdlib.h&gt; /* calloc, exit, free */intmain () {  int i,n;  int * pData;  // do something  int n = 100;  // allocate memory for 100 integers  pData = (int*) malloc( n * sizeof(int) );  // do something  free (pData); // free allocated memory  return 0;}"/>
          <p:cNvPicPr>
            <a:picLocks noChangeAspect="0"/>
          </p:cNvPicPr>
          <p:nvPr/>
        </p:nvPicPr>
        <p:blipFill>
          <a:blip r:embed="rId2">
            <a:extLst/>
          </a:blip>
          <a:stretch>
            <a:fillRect/>
          </a:stretch>
        </p:blipFill>
        <p:spPr>
          <a:xfrm>
            <a:off x="1066380" y="2948938"/>
            <a:ext cx="10553849" cy="5562601"/>
          </a:xfrm>
          <a:prstGeom prst="rect">
            <a:avLst/>
          </a:prstGeom>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Master ADBoT - May 2019"/>
          <p:cNvSpPr txBox="1"/>
          <p:nvPr>
            <p:ph type="body" idx="22"/>
          </p:nvPr>
        </p:nvSpPr>
        <p:spPr>
          <a:prstGeom prst="rect">
            <a:avLst/>
          </a:prstGeom>
        </p:spPr>
        <p:txBody>
          <a:bodyPr/>
          <a:lstStyle/>
          <a:p>
            <a:pPr/>
            <a:r>
              <a:t>Master ADBoT - May 2019</a:t>
            </a:r>
          </a:p>
        </p:txBody>
      </p:sp>
      <p:sp>
        <p:nvSpPr>
          <p:cNvPr id="747" name="Enrico Bertolazzi"/>
          <p:cNvSpPr txBox="1"/>
          <p:nvPr>
            <p:ph type="body" idx="23"/>
          </p:nvPr>
        </p:nvSpPr>
        <p:spPr>
          <a:prstGeom prst="rect">
            <a:avLst/>
          </a:prstGeom>
        </p:spPr>
        <p:txBody>
          <a:bodyPr/>
          <a:lstStyle/>
          <a:p>
            <a:pPr/>
            <a:r>
              <a:t>Enrico Bertolazzi</a:t>
            </a:r>
          </a:p>
        </p:txBody>
      </p:sp>
      <p:sp>
        <p:nvSpPr>
          <p:cNvPr id="748" name="Calloc/free"/>
          <p:cNvSpPr txBox="1"/>
          <p:nvPr>
            <p:ph type="title"/>
          </p:nvPr>
        </p:nvSpPr>
        <p:spPr>
          <a:prstGeom prst="rect">
            <a:avLst/>
          </a:prstGeom>
        </p:spPr>
        <p:txBody>
          <a:bodyPr/>
          <a:lstStyle/>
          <a:p>
            <a:pPr/>
            <a:r>
              <a:t>Calloc/free</a:t>
            </a:r>
          </a:p>
        </p:txBody>
      </p:sp>
      <p:sp>
        <p:nvSpPr>
          <p:cNvPr id="749" name="Often a program cannot known in advance the memory requirements"/>
          <p:cNvSpPr txBox="1"/>
          <p:nvPr>
            <p:ph type="body" sz="quarter" idx="1"/>
          </p:nvPr>
        </p:nvSpPr>
        <p:spPr>
          <a:xfrm>
            <a:off x="520354" y="1714500"/>
            <a:ext cx="11645901" cy="1069339"/>
          </a:xfrm>
          <a:prstGeom prst="rect">
            <a:avLst/>
          </a:prstGeom>
        </p:spPr>
        <p:txBody>
          <a:bodyPr/>
          <a:lstStyle/>
          <a:p>
            <a:pPr/>
            <a:r>
              <a:t>Often a program cannot known in advance the memory requirements</a:t>
            </a:r>
          </a:p>
        </p:txBody>
      </p:sp>
      <p:sp>
        <p:nvSpPr>
          <p:cNvPr id="7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1" name="#include &lt;stdlib.h&gt; /* calloc, exit, free */… #include &lt;stdlib.h&gt; /* calloc, exit, free */intmain () {  int i,n;  int * pData;  // do something  int n = 100;  // allocate memory for 100 integers  pData = (int*) calloc( n, sizeof(int) );  // do something " descr="#include &lt;stdlib.h&gt; /* calloc, exit, free */… #include &lt;stdlib.h&gt; /* calloc, exit, free */intmain () {  int i,n;  int * pData;  // do something  int n = 100;  // allocate memory for 100 integers  pData = (int*) calloc( n, sizeof(int) );  // do something  free (pData); // free allocated memory  return 0;}"/>
          <p:cNvPicPr>
            <a:picLocks noChangeAspect="0"/>
          </p:cNvPicPr>
          <p:nvPr/>
        </p:nvPicPr>
        <p:blipFill>
          <a:blip r:embed="rId2">
            <a:extLst/>
          </a:blip>
          <a:stretch>
            <a:fillRect/>
          </a:stretch>
        </p:blipFill>
        <p:spPr>
          <a:xfrm>
            <a:off x="1066380" y="2948938"/>
            <a:ext cx="10553849" cy="5562601"/>
          </a:xfrm>
          <a:prstGeom prst="rect">
            <a:avLst/>
          </a:prstGeom>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3" name="Master ADBoT - May 2019"/>
          <p:cNvSpPr txBox="1"/>
          <p:nvPr>
            <p:ph type="body" idx="21"/>
          </p:nvPr>
        </p:nvSpPr>
        <p:spPr>
          <a:prstGeom prst="rect">
            <a:avLst/>
          </a:prstGeom>
        </p:spPr>
        <p:txBody>
          <a:bodyPr/>
          <a:lstStyle/>
          <a:p>
            <a:pPr/>
            <a:r>
              <a:t>Master ADBoT - May 2019</a:t>
            </a:r>
          </a:p>
        </p:txBody>
      </p:sp>
      <p:sp>
        <p:nvSpPr>
          <p:cNvPr id="754" name="Enrico Bertolazzi"/>
          <p:cNvSpPr txBox="1"/>
          <p:nvPr>
            <p:ph type="body" idx="22"/>
          </p:nvPr>
        </p:nvSpPr>
        <p:spPr>
          <a:prstGeom prst="rect">
            <a:avLst/>
          </a:prstGeom>
        </p:spPr>
        <p:txBody>
          <a:bodyPr/>
          <a:lstStyle/>
          <a:p>
            <a:pPr/>
            <a:r>
              <a:t>Enrico Bertolazzi</a:t>
            </a:r>
          </a:p>
        </p:txBody>
      </p:sp>
      <p:sp>
        <p:nvSpPr>
          <p:cNvPr id="755" name="Principal memory allocation functions"/>
          <p:cNvSpPr txBox="1"/>
          <p:nvPr>
            <p:ph type="title"/>
          </p:nvPr>
        </p:nvSpPr>
        <p:spPr>
          <a:prstGeom prst="rect">
            <a:avLst/>
          </a:prstGeom>
        </p:spPr>
        <p:txBody>
          <a:bodyPr/>
          <a:lstStyle>
            <a:lvl1pPr defTabSz="455675">
              <a:defRPr sz="4992"/>
            </a:lvl1pPr>
          </a:lstStyle>
          <a:p>
            <a:pPr/>
            <a:r>
              <a:t>Principal memory allocation functions</a:t>
            </a:r>
          </a:p>
        </p:txBody>
      </p:sp>
      <p:sp>
        <p:nvSpPr>
          <p:cNvPr id="7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757" name="Table"/>
          <p:cNvGraphicFramePr/>
          <p:nvPr/>
        </p:nvGraphicFramePr>
        <p:xfrm>
          <a:off x="946149" y="2388611"/>
          <a:ext cx="11479511" cy="5831713"/>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3950593"/>
                <a:gridCol w="7503517"/>
              </a:tblGrid>
              <a:tr h="1158956">
                <a:tc>
                  <a:txBody>
                    <a:bodyPr/>
                    <a:lstStyle/>
                    <a:p>
                      <a:pPr defTabSz="914400">
                        <a:tabLst>
                          <a:tab pos="1168400" algn="l"/>
                        </a:tabLst>
                        <a:defRPr>
                          <a:solidFill>
                            <a:srgbClr val="000000"/>
                          </a:solidFill>
                        </a:defRPr>
                      </a:pPr>
                      <a:r>
                        <a:rPr b="1" sz="4800">
                          <a:solidFill>
                            <a:srgbClr val="FFFFFF"/>
                          </a:solidFill>
                          <a:latin typeface="+mn-lt"/>
                          <a:ea typeface="+mn-ea"/>
                          <a:cs typeface="+mn-cs"/>
                          <a:sym typeface="Caviar Dreams"/>
                        </a:rPr>
                        <a:t>Function</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c>
                  <a:txBody>
                    <a:bodyPr/>
                    <a:lstStyle/>
                    <a:p>
                      <a:pPr defTabSz="914400">
                        <a:tabLst>
                          <a:tab pos="1168400" algn="l"/>
                        </a:tabLst>
                        <a:defRPr>
                          <a:solidFill>
                            <a:srgbClr val="000000"/>
                          </a:solidFill>
                        </a:defRPr>
                      </a:pPr>
                      <a:r>
                        <a:rPr b="1" sz="4800">
                          <a:solidFill>
                            <a:srgbClr val="FFFFFF"/>
                          </a:solidFill>
                          <a:latin typeface="+mn-lt"/>
                          <a:ea typeface="+mn-ea"/>
                          <a:cs typeface="+mn-cs"/>
                          <a:sym typeface="Caviar Dreams"/>
                        </a:rPr>
                        <a:t>Purpose</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r>
              <a:tr h="1161838">
                <a:tc>
                  <a:txBody>
                    <a:bodyPr/>
                    <a:lstStyle/>
                    <a:p>
                      <a:pPr defTabSz="914400">
                        <a:tabLst>
                          <a:tab pos="1168400" algn="l"/>
                        </a:tabLst>
                      </a:pPr>
                      <a:r>
                        <a:rPr sz="2900">
                          <a:solidFill>
                            <a:srgbClr val="011993"/>
                          </a:solidFill>
                          <a:latin typeface="+mn-lt"/>
                          <a:ea typeface="+mn-ea"/>
                          <a:cs typeface="+mn-cs"/>
                          <a:sym typeface="Caviar Dreams"/>
                        </a:rPr>
                        <a:t>malloc( n )</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900">
                          <a:latin typeface="+mn-lt"/>
                          <a:ea typeface="+mn-ea"/>
                          <a:cs typeface="+mn-cs"/>
                          <a:sym typeface="Caviar Dreams"/>
                        </a:rPr>
                        <a:t>allocate memory for a block of n bytes, retrun a pointer to the memory block</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1161839">
                <a:tc>
                  <a:txBody>
                    <a:bodyPr/>
                    <a:lstStyle/>
                    <a:p>
                      <a:pPr defTabSz="914400">
                        <a:tabLst>
                          <a:tab pos="1168400" algn="l"/>
                        </a:tabLst>
                      </a:pPr>
                      <a:r>
                        <a:rPr sz="2900">
                          <a:solidFill>
                            <a:srgbClr val="011993"/>
                          </a:solidFill>
                          <a:latin typeface="+mn-lt"/>
                          <a:ea typeface="+mn-ea"/>
                          <a:cs typeface="+mn-cs"/>
                          <a:sym typeface="Caviar Dreams"/>
                        </a:rPr>
                        <a:t>realloc( ptr, n )</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900">
                          <a:latin typeface="+mn-lt"/>
                          <a:ea typeface="+mn-ea"/>
                          <a:cs typeface="+mn-cs"/>
                          <a:sym typeface="Caviar Dreams"/>
                        </a:rPr>
                        <a:t>loically equivalent to free(ptr) followed by malloc( n )</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1161839">
                <a:tc>
                  <a:txBody>
                    <a:bodyPr/>
                    <a:lstStyle/>
                    <a:p>
                      <a:pPr defTabSz="914400">
                        <a:tabLst>
                          <a:tab pos="1168400" algn="l"/>
                        </a:tabLst>
                      </a:pPr>
                      <a:r>
                        <a:rPr sz="2900">
                          <a:solidFill>
                            <a:srgbClr val="011993"/>
                          </a:solidFill>
                          <a:latin typeface="+mn-lt"/>
                          <a:ea typeface="+mn-ea"/>
                          <a:cs typeface="+mn-cs"/>
                          <a:sym typeface="Caviar Dreams"/>
                        </a:rPr>
                        <a:t>calloc( n, size )</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2900">
                          <a:latin typeface="+mn-lt"/>
                          <a:ea typeface="+mn-ea"/>
                          <a:cs typeface="+mn-cs"/>
                          <a:sym typeface="Caviar Dreams"/>
                        </a:rPr>
                        <a:t>equivalent to malloc( n * size ) followed by a zero initialize  of the block of memory</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1161838">
                <a:tc>
                  <a:txBody>
                    <a:bodyPr/>
                    <a:lstStyle/>
                    <a:p>
                      <a:pPr defTabSz="914400">
                        <a:tabLst>
                          <a:tab pos="1168400" algn="l"/>
                        </a:tabLst>
                      </a:pPr>
                      <a:r>
                        <a:rPr sz="2900">
                          <a:solidFill>
                            <a:srgbClr val="011993"/>
                          </a:solidFill>
                          <a:latin typeface="+mn-lt"/>
                          <a:ea typeface="+mn-ea"/>
                          <a:cs typeface="+mn-cs"/>
                          <a:sym typeface="Caviar Dreams"/>
                        </a:rPr>
                        <a:t>free( ptr )</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defRPr sz="2300">
                          <a:latin typeface="+mn-lt"/>
                          <a:ea typeface="+mn-ea"/>
                          <a:cs typeface="+mn-cs"/>
                          <a:sym typeface="Caviar Dreams"/>
                        </a:defRPr>
                      </a:pPr>
                      <a:r>
                        <a:t>free the allocated memory pointer by ptr. If ptr point to a </a:t>
                      </a:r>
                      <a:r>
                        <a:rPr b="1"/>
                        <a:t>NOT</a:t>
                      </a:r>
                      <a:r>
                        <a:t> allocated piece of memory an error is issued</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bl>
          </a:graphicData>
        </a:graphic>
      </p:graphicFrame>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Master ADBoT - May 2019"/>
          <p:cNvSpPr txBox="1"/>
          <p:nvPr>
            <p:ph type="body" idx="22"/>
          </p:nvPr>
        </p:nvSpPr>
        <p:spPr>
          <a:prstGeom prst="rect">
            <a:avLst/>
          </a:prstGeom>
        </p:spPr>
        <p:txBody>
          <a:bodyPr/>
          <a:lstStyle/>
          <a:p>
            <a:pPr/>
            <a:r>
              <a:t>Master ADBoT - May 2019</a:t>
            </a:r>
          </a:p>
        </p:txBody>
      </p:sp>
      <p:sp>
        <p:nvSpPr>
          <p:cNvPr id="760" name="Enrico Bertolazzi"/>
          <p:cNvSpPr txBox="1"/>
          <p:nvPr>
            <p:ph type="body" idx="23"/>
          </p:nvPr>
        </p:nvSpPr>
        <p:spPr>
          <a:prstGeom prst="rect">
            <a:avLst/>
          </a:prstGeom>
        </p:spPr>
        <p:txBody>
          <a:bodyPr/>
          <a:lstStyle/>
          <a:p>
            <a:pPr/>
            <a:r>
              <a:t>Enrico Bertolazzi</a:t>
            </a:r>
          </a:p>
        </p:txBody>
      </p:sp>
      <p:sp>
        <p:nvSpPr>
          <p:cNvPr id="761" name="ARGUMENTS FOR MAIN"/>
          <p:cNvSpPr txBox="1"/>
          <p:nvPr>
            <p:ph type="title"/>
          </p:nvPr>
        </p:nvSpPr>
        <p:spPr>
          <a:prstGeom prst="rect">
            <a:avLst/>
          </a:prstGeom>
        </p:spPr>
        <p:txBody>
          <a:bodyPr/>
          <a:lstStyle>
            <a:lvl1pPr algn="ctr"/>
          </a:lstStyle>
          <a:p>
            <a:pPr/>
            <a:r>
              <a:t>ARGUMENTS FOR MAIN</a:t>
            </a:r>
          </a:p>
        </p:txBody>
      </p:sp>
      <p:sp>
        <p:nvSpPr>
          <p:cNvPr id="7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3" name="abstract-4208852_1280.png" descr="abstract-4208852_1280.png"/>
          <p:cNvPicPr>
            <a:picLocks noChangeAspect="1"/>
          </p:cNvPicPr>
          <p:nvPr/>
        </p:nvPicPr>
        <p:blipFill>
          <a:blip r:embed="rId2">
            <a:extLst/>
          </a:blip>
          <a:stretch>
            <a:fillRect/>
          </a:stretch>
        </p:blipFill>
        <p:spPr>
          <a:xfrm>
            <a:off x="1072750" y="698500"/>
            <a:ext cx="10859300" cy="6744643"/>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Master ADBoT - May 2019"/>
          <p:cNvSpPr txBox="1"/>
          <p:nvPr>
            <p:ph type="body" idx="21"/>
          </p:nvPr>
        </p:nvSpPr>
        <p:spPr>
          <a:prstGeom prst="rect">
            <a:avLst/>
          </a:prstGeom>
        </p:spPr>
        <p:txBody>
          <a:bodyPr/>
          <a:lstStyle/>
          <a:p>
            <a:pPr/>
            <a:r>
              <a:t>Master ADBoT - May 2019</a:t>
            </a:r>
          </a:p>
        </p:txBody>
      </p:sp>
      <p:sp>
        <p:nvSpPr>
          <p:cNvPr id="766" name="Enrico Bertolazzi"/>
          <p:cNvSpPr txBox="1"/>
          <p:nvPr>
            <p:ph type="body" idx="22"/>
          </p:nvPr>
        </p:nvSpPr>
        <p:spPr>
          <a:prstGeom prst="rect">
            <a:avLst/>
          </a:prstGeom>
        </p:spPr>
        <p:txBody>
          <a:bodyPr/>
          <a:lstStyle/>
          <a:p>
            <a:pPr/>
            <a:r>
              <a:t>Enrico Bertolazzi</a:t>
            </a:r>
          </a:p>
        </p:txBody>
      </p:sp>
      <p:sp>
        <p:nvSpPr>
          <p:cNvPr id="767" name="Argument for main"/>
          <p:cNvSpPr txBox="1"/>
          <p:nvPr>
            <p:ph type="title"/>
          </p:nvPr>
        </p:nvSpPr>
        <p:spPr>
          <a:prstGeom prst="rect">
            <a:avLst/>
          </a:prstGeom>
        </p:spPr>
        <p:txBody>
          <a:bodyPr/>
          <a:lstStyle/>
          <a:p>
            <a:pPr/>
            <a:r>
              <a:t>Argument for main</a:t>
            </a:r>
          </a:p>
        </p:txBody>
      </p:sp>
      <p:sp>
        <p:nvSpPr>
          <p:cNvPr id="768" name="A compiled C code is a command for the OS that may use argument. Like ls -l, ps -e, cat pippo……"/>
          <p:cNvSpPr txBox="1"/>
          <p:nvPr>
            <p:ph type="body" sz="half" idx="1"/>
          </p:nvPr>
        </p:nvSpPr>
        <p:spPr>
          <a:xfrm>
            <a:off x="635000" y="1739900"/>
            <a:ext cx="11645900" cy="2978150"/>
          </a:xfrm>
          <a:prstGeom prst="rect">
            <a:avLst/>
          </a:prstGeom>
        </p:spPr>
        <p:txBody>
          <a:bodyPr/>
          <a:lstStyle/>
          <a:p>
            <a:pPr/>
            <a:r>
              <a:t>A compiled C code is a command for the OS that may use argument. Like ls -l, ps -e, cat pippo…</a:t>
            </a:r>
          </a:p>
          <a:p>
            <a:pPr/>
            <a:r>
              <a:t>The syntax is</a:t>
            </a:r>
          </a:p>
          <a:p>
            <a:pPr/>
          </a:p>
          <a:p>
            <a:pPr algn="ctr"/>
            <a:r>
              <a:rPr>
                <a:solidFill>
                  <a:schemeClr val="accent1"/>
                </a:solidFill>
              </a:rPr>
              <a:t>int</a:t>
            </a:r>
            <a:r>
              <a:t> main( </a:t>
            </a:r>
            <a:r>
              <a:rPr>
                <a:solidFill>
                  <a:schemeClr val="accent1"/>
                </a:solidFill>
              </a:rPr>
              <a:t>int</a:t>
            </a:r>
            <a:r>
              <a:t> argc, </a:t>
            </a:r>
            <a:r>
              <a:rPr>
                <a:solidFill>
                  <a:schemeClr val="accent1"/>
                </a:solidFill>
              </a:rPr>
              <a:t>char const</a:t>
            </a:r>
            <a:r>
              <a:t> argv[] ) { … }</a:t>
            </a:r>
          </a:p>
        </p:txBody>
      </p:sp>
      <p:sp>
        <p:nvSpPr>
          <p:cNvPr id="7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70" name="Line Line" descr="Line Line"/>
          <p:cNvPicPr>
            <a:picLocks noChangeAspect="0"/>
          </p:cNvPicPr>
          <p:nvPr/>
        </p:nvPicPr>
        <p:blipFill>
          <a:blip r:embed="rId2">
            <a:extLst/>
          </a:blip>
          <a:stretch>
            <a:fillRect/>
          </a:stretch>
        </p:blipFill>
        <p:spPr>
          <a:xfrm rot="19711073">
            <a:off x="2117591" y="5287825"/>
            <a:ext cx="3309419" cy="401378"/>
          </a:xfrm>
          <a:prstGeom prst="rect">
            <a:avLst/>
          </a:prstGeom>
        </p:spPr>
      </p:pic>
      <p:pic>
        <p:nvPicPr>
          <p:cNvPr id="772" name="Line Line" descr="Line Line"/>
          <p:cNvPicPr>
            <a:picLocks noChangeAspect="0"/>
          </p:cNvPicPr>
          <p:nvPr/>
        </p:nvPicPr>
        <p:blipFill>
          <a:blip r:embed="rId3">
            <a:extLst/>
          </a:blip>
          <a:stretch>
            <a:fillRect/>
          </a:stretch>
        </p:blipFill>
        <p:spPr>
          <a:xfrm rot="14777631">
            <a:off x="7939890" y="4981211"/>
            <a:ext cx="1276250" cy="401378"/>
          </a:xfrm>
          <a:prstGeom prst="rect">
            <a:avLst/>
          </a:prstGeom>
        </p:spPr>
      </p:pic>
      <p:grpSp>
        <p:nvGrpSpPr>
          <p:cNvPr id="776" name="An integer containing…"/>
          <p:cNvGrpSpPr/>
          <p:nvPr/>
        </p:nvGrpSpPr>
        <p:grpSpPr>
          <a:xfrm>
            <a:off x="889685" y="6107658"/>
            <a:ext cx="4904074" cy="2921001"/>
            <a:chOff x="0" y="0"/>
            <a:chExt cx="4904072" cy="2921000"/>
          </a:xfrm>
        </p:grpSpPr>
        <p:sp>
          <p:nvSpPr>
            <p:cNvPr id="775" name="An integer containing…"/>
            <p:cNvSpPr txBox="1"/>
            <p:nvPr/>
          </p:nvSpPr>
          <p:spPr>
            <a:xfrm>
              <a:off x="38100" y="38100"/>
              <a:ext cx="4827873" cy="2844800"/>
            </a:xfrm>
            <a:prstGeom prst="rect">
              <a:avLst/>
            </a:prstGeom>
            <a:solidFill>
              <a:srgbClr val="FFFC79"/>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300">
                  <a:latin typeface="+mn-lt"/>
                  <a:ea typeface="+mn-ea"/>
                  <a:cs typeface="+mn-cs"/>
                  <a:sym typeface="Caviar Dreams"/>
                </a:defRPr>
              </a:pPr>
              <a:r>
                <a:t>An integer containing </a:t>
              </a:r>
            </a:p>
            <a:p>
              <a:pPr algn="l">
                <a:defRPr b="1" sz="2300">
                  <a:latin typeface="+mn-lt"/>
                  <a:ea typeface="+mn-ea"/>
                  <a:cs typeface="+mn-cs"/>
                  <a:sym typeface="Caviar Dreams"/>
                </a:defRPr>
              </a:pPr>
              <a:r>
                <a:t>the number  of argument passed.</a:t>
              </a:r>
              <a:br/>
              <a:r>
                <a:t>For example</a:t>
              </a:r>
            </a:p>
            <a:p>
              <a:pPr algn="l">
                <a:defRPr b="1" sz="2300">
                  <a:latin typeface="+mn-lt"/>
                  <a:ea typeface="+mn-ea"/>
                  <a:cs typeface="+mn-cs"/>
                  <a:sym typeface="Caviar Dreams"/>
                </a:defRPr>
              </a:pPr>
            </a:p>
            <a:p>
              <a:pPr algn="l">
                <a:defRPr b="1" sz="2300">
                  <a:latin typeface="+mn-lt"/>
                  <a:ea typeface="+mn-ea"/>
                  <a:cs typeface="+mn-cs"/>
                  <a:sym typeface="Caviar Dreams"/>
                </a:defRPr>
              </a:pPr>
              <a:r>
                <a:t>cmd arg1 arg2</a:t>
              </a:r>
            </a:p>
            <a:p>
              <a:pPr algn="l">
                <a:defRPr b="1" sz="2300">
                  <a:latin typeface="+mn-lt"/>
                  <a:ea typeface="+mn-ea"/>
                  <a:cs typeface="+mn-cs"/>
                  <a:sym typeface="Caviar Dreams"/>
                </a:defRPr>
              </a:pPr>
            </a:p>
            <a:p>
              <a:pPr algn="l">
                <a:defRPr b="1" sz="2300">
                  <a:latin typeface="+mn-lt"/>
                  <a:ea typeface="+mn-ea"/>
                  <a:cs typeface="+mn-cs"/>
                  <a:sym typeface="Caviar Dreams"/>
                </a:defRPr>
              </a:pPr>
              <a:r>
                <a:t>argc = 3</a:t>
              </a:r>
            </a:p>
          </p:txBody>
        </p:sp>
        <p:pic>
          <p:nvPicPr>
            <p:cNvPr id="774" name="An integer containing… An integer containing the number  of argument passed. For examplecmd arg1 arg2argc = 3" descr="An integer containing… An integer containing the number  of argument passed. For examplecmd arg1 arg2argc = 3"/>
            <p:cNvPicPr>
              <a:picLocks noChangeAspect="0"/>
            </p:cNvPicPr>
            <p:nvPr/>
          </p:nvPicPr>
          <p:blipFill>
            <a:blip r:embed="rId4">
              <a:extLst/>
            </a:blip>
            <a:stretch>
              <a:fillRect/>
            </a:stretch>
          </p:blipFill>
          <p:spPr>
            <a:xfrm>
              <a:off x="0" y="0"/>
              <a:ext cx="4904073" cy="2921000"/>
            </a:xfrm>
            <a:prstGeom prst="rect">
              <a:avLst/>
            </a:prstGeom>
            <a:effectLst/>
          </p:spPr>
        </p:pic>
      </p:grpSp>
      <p:grpSp>
        <p:nvGrpSpPr>
          <p:cNvPr id="779" name="A vector of pointer to C-strings. For example…"/>
          <p:cNvGrpSpPr/>
          <p:nvPr/>
        </p:nvGrpSpPr>
        <p:grpSpPr>
          <a:xfrm>
            <a:off x="6960286" y="5713027"/>
            <a:ext cx="4791683" cy="3302001"/>
            <a:chOff x="0" y="0"/>
            <a:chExt cx="4791682" cy="3302000"/>
          </a:xfrm>
        </p:grpSpPr>
        <p:sp>
          <p:nvSpPr>
            <p:cNvPr id="778" name="A vector of pointer to C-strings. For example…"/>
            <p:cNvSpPr txBox="1"/>
            <p:nvPr/>
          </p:nvSpPr>
          <p:spPr>
            <a:xfrm>
              <a:off x="38100" y="38100"/>
              <a:ext cx="4715483" cy="3225800"/>
            </a:xfrm>
            <a:prstGeom prst="rect">
              <a:avLst/>
            </a:prstGeom>
            <a:solidFill>
              <a:srgbClr val="FFFC79"/>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1" sz="2300">
                  <a:latin typeface="+mn-lt"/>
                  <a:ea typeface="+mn-ea"/>
                  <a:cs typeface="+mn-cs"/>
                  <a:sym typeface="Caviar Dreams"/>
                </a:defRPr>
              </a:pPr>
              <a:r>
                <a:t>A vector of pointer to C-strings.</a:t>
              </a:r>
              <a:br/>
              <a:r>
                <a:t>For example</a:t>
              </a:r>
            </a:p>
            <a:p>
              <a:pPr algn="l">
                <a:defRPr b="1" sz="2300">
                  <a:latin typeface="+mn-lt"/>
                  <a:ea typeface="+mn-ea"/>
                  <a:cs typeface="+mn-cs"/>
                  <a:sym typeface="Caviar Dreams"/>
                </a:defRPr>
              </a:pPr>
            </a:p>
            <a:p>
              <a:pPr algn="l">
                <a:defRPr b="1" sz="2300">
                  <a:latin typeface="+mn-lt"/>
                  <a:ea typeface="+mn-ea"/>
                  <a:cs typeface="+mn-cs"/>
                  <a:sym typeface="Caviar Dreams"/>
                </a:defRPr>
              </a:pPr>
              <a:r>
                <a:t>cmd arg1 arg2</a:t>
              </a:r>
            </a:p>
            <a:p>
              <a:pPr algn="l">
                <a:defRPr b="1" sz="2300">
                  <a:latin typeface="+mn-lt"/>
                  <a:ea typeface="+mn-ea"/>
                  <a:cs typeface="+mn-cs"/>
                  <a:sym typeface="Caviar Dreams"/>
                </a:defRPr>
              </a:pPr>
            </a:p>
            <a:p>
              <a:pPr algn="l">
                <a:defRPr b="1" sz="2300">
                  <a:latin typeface="+mn-lt"/>
                  <a:ea typeface="+mn-ea"/>
                  <a:cs typeface="+mn-cs"/>
                  <a:sym typeface="Caviar Dreams"/>
                </a:defRPr>
              </a:pPr>
              <a:r>
                <a:t>argc[0] point to “cmd”</a:t>
              </a:r>
              <a:br/>
              <a:r>
                <a:t>argc[1] point to “arg1”</a:t>
              </a:r>
            </a:p>
            <a:p>
              <a:pPr algn="l">
                <a:defRPr b="1" sz="2300">
                  <a:latin typeface="+mn-lt"/>
                  <a:ea typeface="+mn-ea"/>
                  <a:cs typeface="+mn-cs"/>
                  <a:sym typeface="Caviar Dreams"/>
                </a:defRPr>
              </a:pPr>
              <a:r>
                <a:t>argc[2] point to “arg2”</a:t>
              </a:r>
            </a:p>
          </p:txBody>
        </p:sp>
        <p:pic>
          <p:nvPicPr>
            <p:cNvPr id="777" name="A vector of pointer to C-strings. For example… A vector of pointer to C-strings. For examplecmd arg1 arg2argc[0] point to “cmd” argc[1] point to “arg1”argc[2] point to “arg2”" descr="A vector of pointer to C-strings. For example… A vector of pointer to C-strings. For examplecmd arg1 arg2argc[0] point to “cmd” argc[1] point to “arg1”argc[2] point to “arg2”"/>
            <p:cNvPicPr>
              <a:picLocks noChangeAspect="0"/>
            </p:cNvPicPr>
            <p:nvPr/>
          </p:nvPicPr>
          <p:blipFill>
            <a:blip r:embed="rId5">
              <a:extLst/>
            </a:blip>
            <a:stretch>
              <a:fillRect/>
            </a:stretch>
          </p:blipFill>
          <p:spPr>
            <a:xfrm>
              <a:off x="0" y="0"/>
              <a:ext cx="4791683" cy="3302000"/>
            </a:xfrm>
            <a:prstGeom prst="rect">
              <a:avLst/>
            </a:prstGeom>
            <a:effectLst/>
          </p:spPr>
        </p:pic>
      </p:gr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 name="Master ADBoT - May 2019"/>
          <p:cNvSpPr txBox="1"/>
          <p:nvPr>
            <p:ph type="body" idx="22"/>
          </p:nvPr>
        </p:nvSpPr>
        <p:spPr>
          <a:prstGeom prst="rect">
            <a:avLst/>
          </a:prstGeom>
        </p:spPr>
        <p:txBody>
          <a:bodyPr/>
          <a:lstStyle/>
          <a:p>
            <a:pPr/>
            <a:r>
              <a:t>Master ADBoT - May 2019</a:t>
            </a:r>
          </a:p>
        </p:txBody>
      </p:sp>
      <p:sp>
        <p:nvSpPr>
          <p:cNvPr id="782" name="Enrico Bertolazzi"/>
          <p:cNvSpPr txBox="1"/>
          <p:nvPr>
            <p:ph type="body" idx="23"/>
          </p:nvPr>
        </p:nvSpPr>
        <p:spPr>
          <a:prstGeom prst="rect">
            <a:avLst/>
          </a:prstGeom>
        </p:spPr>
        <p:txBody>
          <a:bodyPr/>
          <a:lstStyle/>
          <a:p>
            <a:pPr/>
            <a:r>
              <a:t>Enrico Bertolazzi</a:t>
            </a:r>
          </a:p>
        </p:txBody>
      </p:sp>
      <p:sp>
        <p:nvSpPr>
          <p:cNvPr id="783" name="Argument for main"/>
          <p:cNvSpPr txBox="1"/>
          <p:nvPr>
            <p:ph type="title"/>
          </p:nvPr>
        </p:nvSpPr>
        <p:spPr>
          <a:prstGeom prst="rect">
            <a:avLst/>
          </a:prstGeom>
        </p:spPr>
        <p:txBody>
          <a:bodyPr/>
          <a:lstStyle/>
          <a:p>
            <a:pPr/>
            <a:r>
              <a:t>Argument for main</a:t>
            </a:r>
          </a:p>
        </p:txBody>
      </p:sp>
      <p:sp>
        <p:nvSpPr>
          <p:cNvPr id="784" name="A compiled C code is a command for the OS that may use argument. Like ls -l, ps -e, cat pippo…"/>
          <p:cNvSpPr txBox="1"/>
          <p:nvPr>
            <p:ph type="body" sz="quarter" idx="1"/>
          </p:nvPr>
        </p:nvSpPr>
        <p:spPr>
          <a:xfrm>
            <a:off x="520354" y="1714500"/>
            <a:ext cx="11645901" cy="1069339"/>
          </a:xfrm>
          <a:prstGeom prst="rect">
            <a:avLst/>
          </a:prstGeom>
        </p:spPr>
        <p:txBody>
          <a:bodyPr/>
          <a:lstStyle/>
          <a:p>
            <a:pPr/>
            <a:r>
              <a:t>A compiled C code is a command for the OS that may use argument. Like ls -l, ps -e, cat pippo…</a:t>
            </a:r>
          </a:p>
        </p:txBody>
      </p:sp>
      <p:sp>
        <p:nvSpPr>
          <p:cNvPr id="7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86" name="// file main.c… // file main.c#include “factorial.h”intmain( int argc, char const * argv[] ) {  // argc count the number of argument  // argv is a vector of pointer to char   // (C-string) with the arguments  int n, nf;  if ( argc != 2 ) {    printf(“usa" descr="// file main.c… // file main.c#include “factorial.h”intmain( int argc, char const * argv[] ) {  // argc count the number of argument  // argv is a vector of pointer to char   // (C-string) with the arguments  int n, nf;  if ( argc != 2 ) {    printf(“usage %s n\nn is an integer”, argv[0]);    return 1; // error  }  sscanf( argv[1], “%d”, &amp;n );  nf = factorial( n );  printf( “computed %d! = %d\n”, n, nf );  return 0;}"/>
          <p:cNvPicPr>
            <a:picLocks noChangeAspect="0"/>
          </p:cNvPicPr>
          <p:nvPr/>
        </p:nvPicPr>
        <p:blipFill>
          <a:blip r:embed="rId2">
            <a:extLst/>
          </a:blip>
          <a:stretch>
            <a:fillRect/>
          </a:stretch>
        </p:blipFill>
        <p:spPr>
          <a:xfrm>
            <a:off x="482180" y="2656838"/>
            <a:ext cx="7674075" cy="6146801"/>
          </a:xfrm>
          <a:prstGeom prst="rect">
            <a:avLst/>
          </a:prstGeom>
        </p:spPr>
      </p:pic>
      <p:pic>
        <p:nvPicPr>
          <p:cNvPr id="787" name="// file factorial.h… // file factorial.h// declare the prototype // of the function factorialextern int factorial( int n );" descr="// file factorial.h… // file factorial.h// declare the prototype // of the function factorialextern int factorial( int n );"/>
          <p:cNvPicPr>
            <a:picLocks noChangeAspect="0"/>
          </p:cNvPicPr>
          <p:nvPr/>
        </p:nvPicPr>
        <p:blipFill>
          <a:blip r:embed="rId3">
            <a:extLst/>
          </a:blip>
          <a:stretch>
            <a:fillRect/>
          </a:stretch>
        </p:blipFill>
        <p:spPr>
          <a:xfrm>
            <a:off x="8262317" y="2517138"/>
            <a:ext cx="4549379" cy="1765301"/>
          </a:xfrm>
          <a:prstGeom prst="rect">
            <a:avLst/>
          </a:prstGeom>
        </p:spPr>
      </p:pic>
      <p:pic>
        <p:nvPicPr>
          <p:cNvPr id="788" name="&gt; gcc main.c factorial.c -o runme… &gt; gcc main.c factorial.c -o runme&gt;&gt; ./runme 10computed 10! = 3628800" descr="&gt; gcc main.c factorial.c -o runme… &gt; gcc main.c factorial.c -o runme&gt;&gt; ./runme 10computed 10! = 3628800"/>
          <p:cNvPicPr>
            <a:picLocks noChangeAspect="0"/>
          </p:cNvPicPr>
          <p:nvPr/>
        </p:nvPicPr>
        <p:blipFill>
          <a:blip r:embed="rId4">
            <a:extLst/>
          </a:blip>
          <a:stretch>
            <a:fillRect/>
          </a:stretch>
        </p:blipFill>
        <p:spPr>
          <a:xfrm>
            <a:off x="7118867" y="7200751"/>
            <a:ext cx="5537201" cy="1714501"/>
          </a:xfrm>
          <a:prstGeom prst="rect">
            <a:avLst/>
          </a:prstGeom>
        </p:spPr>
      </p:pic>
      <p:pic>
        <p:nvPicPr>
          <p:cNvPr id="789" name="Line Line" descr="Line Line"/>
          <p:cNvPicPr>
            <a:picLocks noChangeAspect="0"/>
          </p:cNvPicPr>
          <p:nvPr/>
        </p:nvPicPr>
        <p:blipFill>
          <a:blip r:embed="rId5">
            <a:extLst/>
          </a:blip>
          <a:stretch>
            <a:fillRect/>
          </a:stretch>
        </p:blipFill>
        <p:spPr>
          <a:xfrm rot="16200000">
            <a:off x="10607706" y="4329946"/>
            <a:ext cx="720227" cy="401377"/>
          </a:xfrm>
          <a:prstGeom prst="rect">
            <a:avLst/>
          </a:prstGeom>
        </p:spPr>
      </p:pic>
      <p:pic>
        <p:nvPicPr>
          <p:cNvPr id="791" name="Line Line" descr="Line Line"/>
          <p:cNvPicPr>
            <a:picLocks noChangeAspect="0"/>
          </p:cNvPicPr>
          <p:nvPr/>
        </p:nvPicPr>
        <p:blipFill>
          <a:blip r:embed="rId6">
            <a:extLst/>
          </a:blip>
          <a:stretch>
            <a:fillRect/>
          </a:stretch>
        </p:blipFill>
        <p:spPr>
          <a:xfrm rot="10800000">
            <a:off x="8070552" y="5392709"/>
            <a:ext cx="1430629" cy="401377"/>
          </a:xfrm>
          <a:prstGeom prst="rect">
            <a:avLst/>
          </a:prstGeom>
        </p:spPr>
      </p:pic>
      <p:pic>
        <p:nvPicPr>
          <p:cNvPr id="793" name="Line Line" descr="Line Line"/>
          <p:cNvPicPr>
            <a:picLocks noChangeAspect="0"/>
          </p:cNvPicPr>
          <p:nvPr/>
        </p:nvPicPr>
        <p:blipFill>
          <a:blip r:embed="rId7">
            <a:extLst/>
          </a:blip>
          <a:stretch>
            <a:fillRect/>
          </a:stretch>
        </p:blipFill>
        <p:spPr>
          <a:xfrm rot="8100000">
            <a:off x="8289254" y="6728587"/>
            <a:ext cx="961997" cy="401377"/>
          </a:xfrm>
          <a:prstGeom prst="rect">
            <a:avLst/>
          </a:prstGeom>
        </p:spPr>
      </p:pic>
      <p:sp>
        <p:nvSpPr>
          <p:cNvPr id="795" name="header file with the prototype"/>
          <p:cNvSpPr txBox="1"/>
          <p:nvPr/>
        </p:nvSpPr>
        <p:spPr>
          <a:xfrm>
            <a:off x="8449126" y="4750995"/>
            <a:ext cx="417576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header file with the prototype</a:t>
            </a:r>
          </a:p>
        </p:txBody>
      </p:sp>
      <p:sp>
        <p:nvSpPr>
          <p:cNvPr id="796" name="main program"/>
          <p:cNvSpPr txBox="1"/>
          <p:nvPr/>
        </p:nvSpPr>
        <p:spPr>
          <a:xfrm>
            <a:off x="9528733" y="5396357"/>
            <a:ext cx="221503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main program</a:t>
            </a:r>
          </a:p>
        </p:txBody>
      </p:sp>
      <p:sp>
        <p:nvSpPr>
          <p:cNvPr id="797" name="compile link and execute"/>
          <p:cNvSpPr txBox="1"/>
          <p:nvPr/>
        </p:nvSpPr>
        <p:spPr>
          <a:xfrm>
            <a:off x="8706682" y="6256118"/>
            <a:ext cx="3660649"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compile link and execute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Master ADBoT - May 2019"/>
          <p:cNvSpPr txBox="1"/>
          <p:nvPr>
            <p:ph type="body" idx="22"/>
          </p:nvPr>
        </p:nvSpPr>
        <p:spPr>
          <a:prstGeom prst="rect">
            <a:avLst/>
          </a:prstGeom>
        </p:spPr>
        <p:txBody>
          <a:bodyPr/>
          <a:lstStyle/>
          <a:p>
            <a:pPr/>
            <a:r>
              <a:t>Master ADBoT - May 2019</a:t>
            </a:r>
          </a:p>
        </p:txBody>
      </p:sp>
      <p:sp>
        <p:nvSpPr>
          <p:cNvPr id="800" name="Enrico Bertolazzi"/>
          <p:cNvSpPr txBox="1"/>
          <p:nvPr>
            <p:ph type="body" idx="23"/>
          </p:nvPr>
        </p:nvSpPr>
        <p:spPr>
          <a:prstGeom prst="rect">
            <a:avLst/>
          </a:prstGeom>
        </p:spPr>
        <p:txBody>
          <a:bodyPr/>
          <a:lstStyle/>
          <a:p>
            <a:pPr/>
            <a:r>
              <a:t>Enrico Bertolazzi</a:t>
            </a:r>
          </a:p>
        </p:txBody>
      </p:sp>
      <p:sp>
        <p:nvSpPr>
          <p:cNvPr id="801" name="THE I/O"/>
          <p:cNvSpPr txBox="1"/>
          <p:nvPr>
            <p:ph type="title"/>
          </p:nvPr>
        </p:nvSpPr>
        <p:spPr>
          <a:prstGeom prst="rect">
            <a:avLst/>
          </a:prstGeom>
        </p:spPr>
        <p:txBody>
          <a:bodyPr/>
          <a:lstStyle>
            <a:lvl1pPr algn="ctr"/>
          </a:lstStyle>
          <a:p>
            <a:pPr/>
            <a:r>
              <a:t>THE I/O</a:t>
            </a:r>
          </a:p>
        </p:txBody>
      </p:sp>
      <p:sp>
        <p:nvSpPr>
          <p:cNvPr id="8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03" name="pencil-23657_1280.png" descr="pencil-23657_1280.png"/>
          <p:cNvPicPr>
            <a:picLocks noChangeAspect="1"/>
          </p:cNvPicPr>
          <p:nvPr/>
        </p:nvPicPr>
        <p:blipFill>
          <a:blip r:embed="rId2">
            <a:extLst/>
          </a:blip>
          <a:stretch>
            <a:fillRect/>
          </a:stretch>
        </p:blipFill>
        <p:spPr>
          <a:xfrm>
            <a:off x="642639" y="1765300"/>
            <a:ext cx="11808422" cy="5904211"/>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Master ADBoT - May 2019"/>
          <p:cNvSpPr txBox="1"/>
          <p:nvPr>
            <p:ph type="body" idx="22"/>
          </p:nvPr>
        </p:nvSpPr>
        <p:spPr>
          <a:prstGeom prst="rect">
            <a:avLst/>
          </a:prstGeom>
        </p:spPr>
        <p:txBody>
          <a:bodyPr/>
          <a:lstStyle/>
          <a:p>
            <a:pPr/>
            <a:r>
              <a:t>Master ADBoT - May 2019</a:t>
            </a:r>
          </a:p>
        </p:txBody>
      </p:sp>
      <p:sp>
        <p:nvSpPr>
          <p:cNvPr id="806" name="Enrico Bertolazzi"/>
          <p:cNvSpPr txBox="1"/>
          <p:nvPr>
            <p:ph type="body" idx="23"/>
          </p:nvPr>
        </p:nvSpPr>
        <p:spPr>
          <a:prstGeom prst="rect">
            <a:avLst/>
          </a:prstGeom>
        </p:spPr>
        <p:txBody>
          <a:bodyPr/>
          <a:lstStyle/>
          <a:p>
            <a:pPr/>
            <a:r>
              <a:t>Enrico Bertolazzi</a:t>
            </a:r>
          </a:p>
        </p:txBody>
      </p:sp>
      <p:sp>
        <p:nvSpPr>
          <p:cNvPr id="807" name="printf = print formatted"/>
          <p:cNvSpPr txBox="1"/>
          <p:nvPr>
            <p:ph type="title"/>
          </p:nvPr>
        </p:nvSpPr>
        <p:spPr>
          <a:prstGeom prst="rect">
            <a:avLst/>
          </a:prstGeom>
        </p:spPr>
        <p:txBody>
          <a:bodyPr/>
          <a:lstStyle/>
          <a:p>
            <a:pPr/>
            <a:r>
              <a:t>printf = print formatted</a:t>
            </a:r>
          </a:p>
        </p:txBody>
      </p:sp>
      <p:sp>
        <p:nvSpPr>
          <p:cNvPr id="808" name="I/O is done by function library"/>
          <p:cNvSpPr txBox="1"/>
          <p:nvPr>
            <p:ph type="body" sz="quarter" idx="1"/>
          </p:nvPr>
        </p:nvSpPr>
        <p:spPr>
          <a:xfrm>
            <a:off x="520354" y="1714500"/>
            <a:ext cx="11645901" cy="1069339"/>
          </a:xfrm>
          <a:prstGeom prst="rect">
            <a:avLst/>
          </a:prstGeom>
        </p:spPr>
        <p:txBody>
          <a:bodyPr/>
          <a:lstStyle/>
          <a:p>
            <a:pPr/>
            <a:r>
              <a:t>I/O is done by function library</a:t>
            </a:r>
          </a:p>
        </p:txBody>
      </p:sp>
      <p:sp>
        <p:nvSpPr>
          <p:cNvPr id="8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10" name="// file main.c… // file main.c#include &lt;stdio.h&gt; // include function definition for I/Ointmain() {  for ( int i = 0; i &lt;= 5; ++i )    printf( “i = %d, i*i = %d\n”, i, i*i);  return 0;}" descr="// file main.c… // file main.c#include &lt;stdio.h&gt; // include function definition for I/Ointmain() {  for ( int i = 0; i &lt;= 5; ++i )    printf( “i = %d, i*i = %d\n”, i, i*i);  return 0;}"/>
          <p:cNvPicPr>
            <a:picLocks noChangeAspect="0"/>
          </p:cNvPicPr>
          <p:nvPr/>
        </p:nvPicPr>
        <p:blipFill>
          <a:blip r:embed="rId2">
            <a:extLst/>
          </a:blip>
          <a:stretch>
            <a:fillRect/>
          </a:stretch>
        </p:blipFill>
        <p:spPr>
          <a:xfrm>
            <a:off x="507580" y="2561588"/>
            <a:ext cx="9574412" cy="2933701"/>
          </a:xfrm>
          <a:prstGeom prst="rect">
            <a:avLst/>
          </a:prstGeom>
        </p:spPr>
      </p:pic>
      <p:pic>
        <p:nvPicPr>
          <p:cNvPr id="811" name="&gt; gcc main.c -o runme… &gt; gcc main.c -o runme&gt;&gt; ./runme0, 01, 12, 43, 94, 165 25" descr="&gt; gcc main.c -o runme… &gt; gcc main.c -o runme&gt;&gt; ./runme0, 01, 12, 43, 94, 165 25"/>
          <p:cNvPicPr>
            <a:picLocks noChangeAspect="0"/>
          </p:cNvPicPr>
          <p:nvPr/>
        </p:nvPicPr>
        <p:blipFill>
          <a:blip r:embed="rId3">
            <a:extLst/>
          </a:blip>
          <a:stretch>
            <a:fillRect/>
          </a:stretch>
        </p:blipFill>
        <p:spPr>
          <a:xfrm>
            <a:off x="6280667" y="5909307"/>
            <a:ext cx="5537201" cy="2882901"/>
          </a:xfrm>
          <a:prstGeom prst="rect">
            <a:avLst/>
          </a:prstGeom>
        </p:spPr>
      </p:pic>
      <p:sp>
        <p:nvSpPr>
          <p:cNvPr id="812" name="printf write on standard output with formatting.…"/>
          <p:cNvSpPr txBox="1"/>
          <p:nvPr/>
        </p:nvSpPr>
        <p:spPr>
          <a:xfrm>
            <a:off x="596554" y="5591807"/>
            <a:ext cx="5511801" cy="3389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600"/>
              </a:spcBef>
              <a:defRPr sz="3200">
                <a:solidFill>
                  <a:srgbClr val="000000"/>
                </a:solidFill>
                <a:latin typeface="+mn-lt"/>
                <a:ea typeface="+mn-ea"/>
                <a:cs typeface="+mn-cs"/>
                <a:sym typeface="Caviar Dreams"/>
              </a:defRPr>
            </a:pPr>
            <a:r>
              <a:t>printf write on standard output with formatting.</a:t>
            </a:r>
          </a:p>
          <a:p>
            <a:pPr algn="l">
              <a:spcBef>
                <a:spcPts val="600"/>
              </a:spcBef>
              <a:defRPr sz="3200">
                <a:solidFill>
                  <a:srgbClr val="000000"/>
                </a:solidFill>
                <a:latin typeface="+mn-lt"/>
                <a:ea typeface="+mn-ea"/>
                <a:cs typeface="+mn-cs"/>
                <a:sym typeface="Caviar Dreams"/>
              </a:defRPr>
            </a:pPr>
            <a:r>
              <a:t>The argument are formatted</a:t>
            </a:r>
          </a:p>
          <a:p>
            <a:pPr algn="l">
              <a:spcBef>
                <a:spcPts val="600"/>
              </a:spcBef>
              <a:defRPr sz="3200">
                <a:solidFill>
                  <a:srgbClr val="000000"/>
                </a:solidFill>
                <a:latin typeface="+mn-lt"/>
                <a:ea typeface="+mn-ea"/>
                <a:cs typeface="+mn-cs"/>
                <a:sym typeface="Caviar Dreams"/>
              </a:defRPr>
            </a:pPr>
            <a:r>
              <a:t>using %CODE where CODE is how the arguments is maniopulated</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Master ADBoT - May 2019"/>
          <p:cNvSpPr txBox="1"/>
          <p:nvPr>
            <p:ph type="body" idx="22"/>
          </p:nvPr>
        </p:nvSpPr>
        <p:spPr>
          <a:prstGeom prst="rect">
            <a:avLst/>
          </a:prstGeom>
        </p:spPr>
        <p:txBody>
          <a:bodyPr/>
          <a:lstStyle/>
          <a:p>
            <a:pPr/>
            <a:r>
              <a:t>Master ADBoT - May 2019</a:t>
            </a:r>
          </a:p>
        </p:txBody>
      </p:sp>
      <p:sp>
        <p:nvSpPr>
          <p:cNvPr id="815" name="Enrico Bertolazzi"/>
          <p:cNvSpPr txBox="1"/>
          <p:nvPr>
            <p:ph type="body" idx="23"/>
          </p:nvPr>
        </p:nvSpPr>
        <p:spPr>
          <a:prstGeom prst="rect">
            <a:avLst/>
          </a:prstGeom>
        </p:spPr>
        <p:txBody>
          <a:bodyPr/>
          <a:lstStyle/>
          <a:p>
            <a:pPr/>
            <a:r>
              <a:t>Enrico Bertolazzi</a:t>
            </a:r>
          </a:p>
        </p:txBody>
      </p:sp>
      <p:sp>
        <p:nvSpPr>
          <p:cNvPr id="816" name="printf = print formatted"/>
          <p:cNvSpPr txBox="1"/>
          <p:nvPr>
            <p:ph type="title"/>
          </p:nvPr>
        </p:nvSpPr>
        <p:spPr>
          <a:prstGeom prst="rect">
            <a:avLst/>
          </a:prstGeom>
        </p:spPr>
        <p:txBody>
          <a:bodyPr/>
          <a:lstStyle/>
          <a:p>
            <a:pPr/>
            <a:r>
              <a:t>printf = print formatted</a:t>
            </a:r>
          </a:p>
        </p:txBody>
      </p:sp>
      <p:sp>
        <p:nvSpPr>
          <p:cNvPr id="817" name="I/O is done by function library"/>
          <p:cNvSpPr txBox="1"/>
          <p:nvPr>
            <p:ph type="body" sz="quarter" idx="1"/>
          </p:nvPr>
        </p:nvSpPr>
        <p:spPr>
          <a:xfrm>
            <a:off x="520354" y="1714500"/>
            <a:ext cx="11645901" cy="1069339"/>
          </a:xfrm>
          <a:prstGeom prst="rect">
            <a:avLst/>
          </a:prstGeom>
        </p:spPr>
        <p:txBody>
          <a:bodyPr/>
          <a:lstStyle/>
          <a:p>
            <a:pPr/>
            <a:r>
              <a:t>I/O is done by function library</a:t>
            </a:r>
          </a:p>
        </p:txBody>
      </p:sp>
      <p:sp>
        <p:nvSpPr>
          <p:cNvPr id="8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19" name="// file main.c… // file main.c#include &lt;stdio.h&gt; // include function definition for I/Ointmain() {  for ( int i = 0; i &lt;= 5; ++i )    printf( “i = %5d, i*i = %-5d\n”, i, i*i);  return 0;}" descr="// file main.c… // file main.c#include &lt;stdio.h&gt; // include function definition for I/Ointmain() {  for ( int i = 0; i &lt;= 5; ++i )    printf( “i = %5d, i*i = %-5d\n”, i, i*i);  return 0;}"/>
          <p:cNvPicPr>
            <a:picLocks noChangeAspect="0"/>
          </p:cNvPicPr>
          <p:nvPr/>
        </p:nvPicPr>
        <p:blipFill>
          <a:blip r:embed="rId2">
            <a:extLst/>
          </a:blip>
          <a:stretch>
            <a:fillRect/>
          </a:stretch>
        </p:blipFill>
        <p:spPr>
          <a:xfrm>
            <a:off x="507580" y="2561588"/>
            <a:ext cx="9574412" cy="2933701"/>
          </a:xfrm>
          <a:prstGeom prst="rect">
            <a:avLst/>
          </a:prstGeom>
        </p:spPr>
      </p:pic>
      <p:pic>
        <p:nvPicPr>
          <p:cNvPr id="820" name="&gt; gcc main.c -o runme… &gt; gcc main.c -o runme&gt;&gt; ./runme    0, 0    1, 1    2, 4    3, 9    4, 16    5, 25" descr="&gt; gcc main.c -o runme… &gt; gcc main.c -o runme&gt;&gt; ./runme    0, 0    1, 1    2, 4    3, 9    4, 16    5, 25"/>
          <p:cNvPicPr>
            <a:picLocks noChangeAspect="0"/>
          </p:cNvPicPr>
          <p:nvPr/>
        </p:nvPicPr>
        <p:blipFill>
          <a:blip r:embed="rId3">
            <a:extLst/>
          </a:blip>
          <a:stretch>
            <a:fillRect/>
          </a:stretch>
        </p:blipFill>
        <p:spPr>
          <a:xfrm>
            <a:off x="6280667" y="5909307"/>
            <a:ext cx="5537201" cy="2882901"/>
          </a:xfrm>
          <a:prstGeom prst="rect">
            <a:avLst/>
          </a:prstGeom>
        </p:spPr>
      </p:pic>
      <p:sp>
        <p:nvSpPr>
          <p:cNvPr id="821" name="%d means format an integer…"/>
          <p:cNvSpPr txBox="1"/>
          <p:nvPr/>
        </p:nvSpPr>
        <p:spPr>
          <a:xfrm>
            <a:off x="596554" y="5591807"/>
            <a:ext cx="5511801" cy="3389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600"/>
              </a:spcBef>
              <a:defRPr sz="3200">
                <a:solidFill>
                  <a:srgbClr val="000000"/>
                </a:solidFill>
                <a:latin typeface="+mn-lt"/>
                <a:ea typeface="+mn-ea"/>
                <a:cs typeface="+mn-cs"/>
                <a:sym typeface="Caviar Dreams"/>
              </a:defRPr>
            </a:pPr>
            <a:r>
              <a:t>%d means format an integer</a:t>
            </a:r>
          </a:p>
          <a:p>
            <a:pPr algn="l">
              <a:spcBef>
                <a:spcPts val="600"/>
              </a:spcBef>
              <a:defRPr sz="3200">
                <a:solidFill>
                  <a:srgbClr val="000000"/>
                </a:solidFill>
                <a:latin typeface="+mn-lt"/>
                <a:ea typeface="+mn-ea"/>
                <a:cs typeface="+mn-cs"/>
                <a:sym typeface="Caviar Dreams"/>
              </a:defRPr>
            </a:pPr>
            <a:r>
              <a:t>as a decimal number</a:t>
            </a:r>
          </a:p>
          <a:p>
            <a:pPr algn="l">
              <a:spcBef>
                <a:spcPts val="600"/>
              </a:spcBef>
              <a:defRPr sz="3200">
                <a:solidFill>
                  <a:srgbClr val="000000"/>
                </a:solidFill>
                <a:latin typeface="+mn-lt"/>
                <a:ea typeface="+mn-ea"/>
                <a:cs typeface="+mn-cs"/>
                <a:sym typeface="Caviar Dreams"/>
              </a:defRPr>
            </a:pPr>
            <a:r>
              <a:t>%5d reserve 5 space for printing</a:t>
            </a:r>
          </a:p>
          <a:p>
            <a:pPr algn="l">
              <a:spcBef>
                <a:spcPts val="600"/>
              </a:spcBef>
              <a:defRPr sz="3200">
                <a:solidFill>
                  <a:srgbClr val="000000"/>
                </a:solidFill>
                <a:latin typeface="+mn-lt"/>
                <a:ea typeface="+mn-ea"/>
                <a:cs typeface="+mn-cs"/>
                <a:sym typeface="Caviar Dreams"/>
              </a:defRPr>
            </a:pPr>
            <a:r>
              <a:t>%-5d also left justify</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 name="Master ADBoT - May 2019"/>
          <p:cNvSpPr txBox="1"/>
          <p:nvPr>
            <p:ph type="body" idx="22"/>
          </p:nvPr>
        </p:nvSpPr>
        <p:spPr>
          <a:prstGeom prst="rect">
            <a:avLst/>
          </a:prstGeom>
        </p:spPr>
        <p:txBody>
          <a:bodyPr/>
          <a:lstStyle/>
          <a:p>
            <a:pPr/>
            <a:r>
              <a:t>Master ADBoT - May 2019</a:t>
            </a:r>
          </a:p>
        </p:txBody>
      </p:sp>
      <p:sp>
        <p:nvSpPr>
          <p:cNvPr id="824" name="Enrico Bertolazzi"/>
          <p:cNvSpPr txBox="1"/>
          <p:nvPr>
            <p:ph type="body" idx="23"/>
          </p:nvPr>
        </p:nvSpPr>
        <p:spPr>
          <a:prstGeom prst="rect">
            <a:avLst/>
          </a:prstGeom>
        </p:spPr>
        <p:txBody>
          <a:bodyPr/>
          <a:lstStyle/>
          <a:p>
            <a:pPr/>
            <a:r>
              <a:t>Enrico Bertolazzi</a:t>
            </a:r>
          </a:p>
        </p:txBody>
      </p:sp>
      <p:sp>
        <p:nvSpPr>
          <p:cNvPr id="825" name="scanf"/>
          <p:cNvSpPr txBox="1"/>
          <p:nvPr>
            <p:ph type="title"/>
          </p:nvPr>
        </p:nvSpPr>
        <p:spPr>
          <a:prstGeom prst="rect">
            <a:avLst/>
          </a:prstGeom>
        </p:spPr>
        <p:txBody>
          <a:bodyPr/>
          <a:lstStyle/>
          <a:p>
            <a:pPr/>
            <a:r>
              <a:t>scanf</a:t>
            </a:r>
          </a:p>
        </p:txBody>
      </p:sp>
      <p:sp>
        <p:nvSpPr>
          <p:cNvPr id="8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27" name="// file main.c… // file main.c#include &lt;stdio.h&gt; // include function definition for I/Ointmain() {  double a[2];   printf(“input the numbers\n”);  for ( int i = 0; i &lt; 2; ++i ) scanf( “%lf”, &amp;a[i]);   printf(“you entered\n”);     for ( int i = 0; i &lt; 2; " descr="// file main.c… // file main.c#include &lt;stdio.h&gt; // include function definition for I/Ointmain() {  double a[2];   printf(“input the numbers\n”);  for ( int i = 0; i &lt; 2; ++i ) scanf( “%lf”, &amp;a[i]);   printf(“you entered\n”);     for ( int i = 0; i &lt; 2; ++i ) printf( “a[%d] = %lf\n”, i, a[i] );  return 0;}"/>
          <p:cNvPicPr>
            <a:picLocks noChangeAspect="0"/>
          </p:cNvPicPr>
          <p:nvPr/>
        </p:nvPicPr>
        <p:blipFill>
          <a:blip r:embed="rId2">
            <a:extLst/>
          </a:blip>
          <a:stretch>
            <a:fillRect/>
          </a:stretch>
        </p:blipFill>
        <p:spPr>
          <a:xfrm>
            <a:off x="520280" y="1938653"/>
            <a:ext cx="9574412" cy="3733801"/>
          </a:xfrm>
          <a:prstGeom prst="rect">
            <a:avLst/>
          </a:prstGeom>
        </p:spPr>
      </p:pic>
      <p:pic>
        <p:nvPicPr>
          <p:cNvPr id="828" name="&gt; gcc main.c -o runme… &gt; gcc main.c -o runme&gt;&gt; ./runmeinput the numbers134.4523you entereda[0] = 1a[1] = 34.45a[2] = 23" descr="&gt; gcc main.c -o runme… &gt; gcc main.c -o runme&gt;&gt; ./runmeinput the numbers134.4523you entereda[0] = 1a[1] = 34.45a[2] = 23"/>
          <p:cNvPicPr>
            <a:picLocks noChangeAspect="0"/>
          </p:cNvPicPr>
          <p:nvPr/>
        </p:nvPicPr>
        <p:blipFill>
          <a:blip r:embed="rId3">
            <a:extLst/>
          </a:blip>
          <a:stretch>
            <a:fillRect/>
          </a:stretch>
        </p:blipFill>
        <p:spPr>
          <a:xfrm>
            <a:off x="6877567" y="5109207"/>
            <a:ext cx="5537201" cy="3759201"/>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Master ADBoT - May 2019"/>
          <p:cNvSpPr txBox="1"/>
          <p:nvPr>
            <p:ph type="body" idx="22"/>
          </p:nvPr>
        </p:nvSpPr>
        <p:spPr>
          <a:prstGeom prst="rect">
            <a:avLst/>
          </a:prstGeom>
        </p:spPr>
        <p:txBody>
          <a:bodyPr/>
          <a:lstStyle/>
          <a:p>
            <a:pPr/>
            <a:r>
              <a:t>Master ADBoT - May 2019</a:t>
            </a:r>
          </a:p>
        </p:txBody>
      </p:sp>
      <p:sp>
        <p:nvSpPr>
          <p:cNvPr id="418" name="Enrico Bertolazzi"/>
          <p:cNvSpPr txBox="1"/>
          <p:nvPr>
            <p:ph type="body" idx="23"/>
          </p:nvPr>
        </p:nvSpPr>
        <p:spPr>
          <a:prstGeom prst="rect">
            <a:avLst/>
          </a:prstGeom>
        </p:spPr>
        <p:txBody>
          <a:bodyPr/>
          <a:lstStyle/>
          <a:p>
            <a:pPr/>
            <a:r>
              <a:t>Enrico Bertolazzi</a:t>
            </a:r>
          </a:p>
        </p:txBody>
      </p:sp>
      <p:sp>
        <p:nvSpPr>
          <p:cNvPr id="419" name="C basiC DATA TYPE aND OPERATOR"/>
          <p:cNvSpPr txBox="1"/>
          <p:nvPr>
            <p:ph type="title"/>
          </p:nvPr>
        </p:nvSpPr>
        <p:spPr>
          <a:prstGeom prst="rect">
            <a:avLst/>
          </a:prstGeom>
        </p:spPr>
        <p:txBody>
          <a:bodyPr/>
          <a:lstStyle/>
          <a:p>
            <a:pPr/>
            <a:r>
              <a:t>C basiC DATA TYPE aND OPERATOR</a:t>
            </a:r>
          </a:p>
        </p:txBody>
      </p:sp>
      <p:sp>
        <p:nvSpPr>
          <p:cNvPr id="420" name="Slide Number"/>
          <p:cNvSpPr txBox="1"/>
          <p:nvPr>
            <p:ph type="sldNum" sz="quarter" idx="2"/>
          </p:nvPr>
        </p:nvSpPr>
        <p:spPr>
          <a:xfrm>
            <a:off x="12566649" y="9042400"/>
            <a:ext cx="228601" cy="3683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1" name="binary-3322478_1280.png" descr="binary-3322478_1280.png"/>
          <p:cNvPicPr>
            <a:picLocks noChangeAspect="1"/>
          </p:cNvPicPr>
          <p:nvPr/>
        </p:nvPicPr>
        <p:blipFill>
          <a:blip r:embed="rId2">
            <a:extLst/>
          </a:blip>
          <a:stretch>
            <a:fillRect/>
          </a:stretch>
        </p:blipFill>
        <p:spPr>
          <a:xfrm>
            <a:off x="2111230" y="3497954"/>
            <a:ext cx="8782340" cy="5461518"/>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Master ADBoT - May 2019"/>
          <p:cNvSpPr txBox="1"/>
          <p:nvPr>
            <p:ph type="body" idx="21"/>
          </p:nvPr>
        </p:nvSpPr>
        <p:spPr>
          <a:prstGeom prst="rect">
            <a:avLst/>
          </a:prstGeom>
        </p:spPr>
        <p:txBody>
          <a:bodyPr/>
          <a:lstStyle>
            <a:lvl1pPr>
              <a:defRPr sz="1400"/>
            </a:lvl1pPr>
          </a:lstStyle>
          <a:p>
            <a:pPr/>
            <a:r>
              <a:t>Master ADBoT - May 2019</a:t>
            </a:r>
          </a:p>
        </p:txBody>
      </p:sp>
      <p:sp>
        <p:nvSpPr>
          <p:cNvPr id="831" name="Enrico Bertolazzi"/>
          <p:cNvSpPr txBox="1"/>
          <p:nvPr>
            <p:ph type="body" idx="22"/>
          </p:nvPr>
        </p:nvSpPr>
        <p:spPr>
          <a:prstGeom prst="rect">
            <a:avLst/>
          </a:prstGeom>
        </p:spPr>
        <p:txBody>
          <a:bodyPr/>
          <a:lstStyle>
            <a:lvl1pPr>
              <a:defRPr sz="1000"/>
            </a:lvl1pPr>
          </a:lstStyle>
          <a:p>
            <a:pPr/>
            <a:r>
              <a:t>Enrico Bertolazzi</a:t>
            </a:r>
          </a:p>
        </p:txBody>
      </p:sp>
      <p:sp>
        <p:nvSpPr>
          <p:cNvPr id="832" name="printf/scanf formatting codes"/>
          <p:cNvSpPr txBox="1"/>
          <p:nvPr>
            <p:ph type="title"/>
          </p:nvPr>
        </p:nvSpPr>
        <p:spPr>
          <a:prstGeom prst="rect">
            <a:avLst/>
          </a:prstGeom>
        </p:spPr>
        <p:txBody>
          <a:bodyPr/>
          <a:lstStyle>
            <a:lvl1pPr>
              <a:defRPr sz="6000"/>
            </a:lvl1pPr>
          </a:lstStyle>
          <a:p>
            <a:pPr/>
            <a:r>
              <a:t>printf/scanf formatting codes</a:t>
            </a:r>
          </a:p>
        </p:txBody>
      </p:sp>
      <p:sp>
        <p:nvSpPr>
          <p:cNvPr id="833" name="The formatting is done by % followed by a letter…"/>
          <p:cNvSpPr txBox="1"/>
          <p:nvPr>
            <p:ph type="body" idx="1"/>
          </p:nvPr>
        </p:nvSpPr>
        <p:spPr>
          <a:prstGeom prst="rect">
            <a:avLst/>
          </a:prstGeom>
        </p:spPr>
        <p:txBody>
          <a:bodyPr/>
          <a:lstStyle/>
          <a:p>
            <a:pPr marL="507999" indent="-507999">
              <a:buBlip>
                <a:blip r:embed="rId2"/>
              </a:buBlip>
              <a:defRPr sz="2800"/>
            </a:pPr>
            <a:r>
              <a:t>The formatting is done by % followed by a letter</a:t>
            </a:r>
          </a:p>
          <a:p>
            <a:pPr lvl="1">
              <a:defRPr sz="2400"/>
            </a:pPr>
            <a:r>
              <a:t>%d = decimal number</a:t>
            </a:r>
          </a:p>
          <a:p>
            <a:pPr lvl="1">
              <a:defRPr sz="2400"/>
            </a:pPr>
            <a:r>
              <a:t>%f = float number (%lf for double)</a:t>
            </a:r>
          </a:p>
          <a:p>
            <a:pPr lvl="1">
              <a:defRPr sz="2400"/>
            </a:pPr>
            <a:r>
              <a:t>%e = float formatted using exponential form 0.0012f = 1.2e-3</a:t>
            </a:r>
            <a:br/>
            <a:r>
              <a:t>%le = double formatted using exponential form 0.0012 = 1.2e-3</a:t>
            </a:r>
            <a:br/>
            <a:r>
              <a:t>%g = float formatted normally or exponential, choose the better looking (%lg for double)</a:t>
            </a:r>
          </a:p>
          <a:p>
            <a:pPr marL="507999" indent="-507999">
              <a:buBlip>
                <a:blip r:embed="rId2"/>
              </a:buBlip>
              <a:defRPr sz="2800"/>
            </a:pPr>
            <a:r>
              <a:t>%[n] reserve n character for the print, for example</a:t>
            </a:r>
            <a:br/>
            <a:r>
              <a:t>printf(“*%5g*\n”, 12.5f) print</a:t>
            </a:r>
          </a:p>
          <a:p>
            <a:pPr lvl="1">
              <a:defRPr sz="2400"/>
            </a:pPr>
            <a:r>
              <a:t>*__12.5* (two more space on the left)</a:t>
            </a:r>
          </a:p>
          <a:p>
            <a:pPr marL="507999" indent="-507999">
              <a:buBlip>
                <a:blip r:embed="rId2"/>
              </a:buBlip>
              <a:defRPr sz="2800"/>
            </a:pPr>
            <a:r>
              <a:t>%- left align, for example</a:t>
            </a:r>
            <a:br/>
            <a:r>
              <a:t>printf(“*%-5g*\n”, 12.5f) print</a:t>
            </a:r>
            <a:br/>
            <a:r>
              <a:t>*12.5__* (two more space on the right)</a:t>
            </a:r>
          </a:p>
          <a:p>
            <a:pPr marL="507999" indent="-507999">
              <a:buBlip>
                <a:blip r:embed="rId2"/>
              </a:buBlip>
              <a:defRPr sz="2800"/>
            </a:pPr>
            <a:r>
              <a:t>for a full list of the formatting code read at</a:t>
            </a:r>
          </a:p>
          <a:p>
            <a:pPr lvl="1">
              <a:defRPr sz="2400"/>
            </a:pPr>
            <a:r>
              <a:rPr u="sng">
                <a:hlinkClick r:id="rId3" invalidUrl="" action="" tgtFrame="" tooltip="" history="1" highlightClick="0" endSnd="0"/>
              </a:rPr>
              <a:t>http://www.cplusplus.com/reference/cstdio/printf/?kw=printf</a:t>
            </a:r>
          </a:p>
          <a:p>
            <a:pPr lvl="1">
              <a:defRPr sz="2400"/>
            </a:pPr>
            <a:r>
              <a:t>http://www.cplusplus.com/reference/cstdio/scanf/?kw=scanf</a:t>
            </a:r>
          </a:p>
        </p:txBody>
      </p:sp>
      <p:sp>
        <p:nvSpPr>
          <p:cNvPr id="834" name="Slide Number"/>
          <p:cNvSpPr txBox="1"/>
          <p:nvPr>
            <p:ph type="sldNum" sz="quarter" idx="2"/>
          </p:nvPr>
        </p:nvSpPr>
        <p:spPr>
          <a:xfrm>
            <a:off x="12509499" y="9042400"/>
            <a:ext cx="292101" cy="304800"/>
          </a:xfrm>
          <a:prstGeom prst="rect">
            <a:avLst/>
          </a:prstGeom>
          <a:extLst>
            <a:ext uri="{C572A759-6A51-4108-AA02-DFA0A04FC94B}">
              <ma14:wrappingTextBoxFlag xmlns:ma14="http://schemas.microsoft.com/office/mac/drawingml/2011/main" val="1"/>
            </a:ext>
          </a:extLst>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Master ADBoT - May 2019"/>
          <p:cNvSpPr txBox="1"/>
          <p:nvPr>
            <p:ph type="body" idx="21"/>
          </p:nvPr>
        </p:nvSpPr>
        <p:spPr>
          <a:prstGeom prst="rect">
            <a:avLst/>
          </a:prstGeom>
        </p:spPr>
        <p:txBody>
          <a:bodyPr/>
          <a:lstStyle>
            <a:lvl1pPr>
              <a:defRPr sz="1400"/>
            </a:lvl1pPr>
          </a:lstStyle>
          <a:p>
            <a:pPr/>
            <a:r>
              <a:t>Master ADBoT - May 2019</a:t>
            </a:r>
          </a:p>
        </p:txBody>
      </p:sp>
      <p:sp>
        <p:nvSpPr>
          <p:cNvPr id="837" name="Enrico Bertolazzi"/>
          <p:cNvSpPr txBox="1"/>
          <p:nvPr>
            <p:ph type="body" idx="22"/>
          </p:nvPr>
        </p:nvSpPr>
        <p:spPr>
          <a:prstGeom prst="rect">
            <a:avLst/>
          </a:prstGeom>
        </p:spPr>
        <p:txBody>
          <a:bodyPr/>
          <a:lstStyle>
            <a:lvl1pPr>
              <a:defRPr sz="1000"/>
            </a:lvl1pPr>
          </a:lstStyle>
          <a:p>
            <a:pPr/>
            <a:r>
              <a:t>Enrico Bertolazzi</a:t>
            </a:r>
          </a:p>
        </p:txBody>
      </p:sp>
      <p:sp>
        <p:nvSpPr>
          <p:cNvPr id="838" name="I/O on a file/string"/>
          <p:cNvSpPr txBox="1"/>
          <p:nvPr>
            <p:ph type="title"/>
          </p:nvPr>
        </p:nvSpPr>
        <p:spPr>
          <a:prstGeom prst="rect">
            <a:avLst/>
          </a:prstGeom>
        </p:spPr>
        <p:txBody>
          <a:bodyPr/>
          <a:lstStyle>
            <a:lvl1pPr>
              <a:defRPr sz="6000"/>
            </a:lvl1pPr>
          </a:lstStyle>
          <a:p>
            <a:pPr/>
            <a:r>
              <a:t>I/O on a file/string</a:t>
            </a:r>
          </a:p>
        </p:txBody>
      </p:sp>
      <p:sp>
        <p:nvSpPr>
          <p:cNvPr id="839" name="printf and scanf can be used to read and write not only on the terminal but on a file or on a string.…"/>
          <p:cNvSpPr txBox="1"/>
          <p:nvPr>
            <p:ph type="body" idx="1"/>
          </p:nvPr>
        </p:nvSpPr>
        <p:spPr>
          <a:prstGeom prst="rect">
            <a:avLst/>
          </a:prstGeom>
        </p:spPr>
        <p:txBody>
          <a:bodyPr/>
          <a:lstStyle/>
          <a:p>
            <a:pPr marL="507999" indent="-507999">
              <a:buBlip>
                <a:blip r:embed="rId2"/>
              </a:buBlip>
              <a:defRPr sz="2800"/>
            </a:pPr>
            <a:r>
              <a:t>printf and scanf can be used to read and write not only on the terminal but on a file or on a string. </a:t>
            </a:r>
          </a:p>
          <a:p>
            <a:pPr marL="507999" indent="-507999">
              <a:buBlip>
                <a:blip r:embed="rId2"/>
              </a:buBlip>
              <a:defRPr sz="2800"/>
            </a:pPr>
            <a:r>
              <a:t>To write on a file, first of all open a file</a:t>
            </a:r>
            <a:br/>
            <a:r>
              <a:t>FILE * fd = fopen(“filename”,”w”)</a:t>
            </a:r>
            <a:br/>
            <a:r>
              <a:t>fprinf( fd, “THE FORMAT”, THE DATA );</a:t>
            </a:r>
            <a:br/>
            <a:r>
              <a:t>fclose( f );</a:t>
            </a:r>
          </a:p>
          <a:p>
            <a:pPr marL="507999" indent="-507999">
              <a:buBlip>
                <a:blip r:embed="rId2"/>
              </a:buBlip>
              <a:defRPr sz="2800"/>
            </a:pPr>
            <a:r>
              <a:t>To read from a file, first of all open a file</a:t>
            </a:r>
            <a:br/>
            <a:r>
              <a:t>FILE * fd = fopen(“filename”,”r”)</a:t>
            </a:r>
            <a:br/>
            <a:r>
              <a:t>fscanf( fd, “THE FORMAT”, THE DATA );</a:t>
            </a:r>
            <a:br/>
            <a:r>
              <a:t>fclose( f );</a:t>
            </a:r>
          </a:p>
          <a:p>
            <a:pPr marL="507999" indent="-507999">
              <a:buBlip>
                <a:blip r:embed="rId2"/>
              </a:buBlip>
              <a:defRPr sz="2800"/>
            </a:pPr>
            <a:r>
              <a:t>The same can be done on a string using sprinf, sscanf</a:t>
            </a:r>
            <a:br/>
            <a:r>
              <a:t>char str[100];</a:t>
            </a:r>
            <a:br/>
            <a:r>
              <a:t>int a = 100;</a:t>
            </a:r>
            <a:br/>
            <a:r>
              <a:t>sprinf( str, “Number = %d”, a );</a:t>
            </a:r>
            <a:br/>
            <a:r>
              <a:t>double n;</a:t>
            </a:r>
            <a:br/>
            <a:r>
              <a:t>sccanf( “123.45”, “%lf”, &amp;n);</a:t>
            </a:r>
          </a:p>
        </p:txBody>
      </p:sp>
      <p:sp>
        <p:nvSpPr>
          <p:cNvPr id="840" name="Slide Number"/>
          <p:cNvSpPr txBox="1"/>
          <p:nvPr>
            <p:ph type="sldNum" sz="quarter" idx="2"/>
          </p:nvPr>
        </p:nvSpPr>
        <p:spPr>
          <a:xfrm>
            <a:off x="12509499" y="9042400"/>
            <a:ext cx="292101" cy="304800"/>
          </a:xfrm>
          <a:prstGeom prst="rect">
            <a:avLst/>
          </a:prstGeom>
          <a:extLst>
            <a:ext uri="{C572A759-6A51-4108-AA02-DFA0A04FC94B}">
              <ma14:wrappingTextBoxFlag xmlns:ma14="http://schemas.microsoft.com/office/mac/drawingml/2011/main" val="1"/>
            </a:ext>
          </a:extLst>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2" name="Master ADBoT - May 2019"/>
          <p:cNvSpPr txBox="1"/>
          <p:nvPr>
            <p:ph type="body" idx="21"/>
          </p:nvPr>
        </p:nvSpPr>
        <p:spPr>
          <a:prstGeom prst="rect">
            <a:avLst/>
          </a:prstGeom>
        </p:spPr>
        <p:txBody>
          <a:bodyPr/>
          <a:lstStyle/>
          <a:p>
            <a:pPr/>
            <a:r>
              <a:t>Master ADBoT - May 2019</a:t>
            </a:r>
          </a:p>
        </p:txBody>
      </p:sp>
      <p:sp>
        <p:nvSpPr>
          <p:cNvPr id="843" name="Enrico Bertolazzi"/>
          <p:cNvSpPr txBox="1"/>
          <p:nvPr>
            <p:ph type="body" idx="22"/>
          </p:nvPr>
        </p:nvSpPr>
        <p:spPr>
          <a:prstGeom prst="rect">
            <a:avLst/>
          </a:prstGeom>
        </p:spPr>
        <p:txBody>
          <a:bodyPr/>
          <a:lstStyle/>
          <a:p>
            <a:pPr/>
            <a:r>
              <a:t>Enrico Bertolazzi</a:t>
            </a:r>
          </a:p>
        </p:txBody>
      </p:sp>
      <p:sp>
        <p:nvSpPr>
          <p:cNvPr id="844" name="Principal I/O functions"/>
          <p:cNvSpPr txBox="1"/>
          <p:nvPr>
            <p:ph type="title"/>
          </p:nvPr>
        </p:nvSpPr>
        <p:spPr>
          <a:prstGeom prst="rect">
            <a:avLst/>
          </a:prstGeom>
        </p:spPr>
        <p:txBody>
          <a:bodyPr/>
          <a:lstStyle/>
          <a:p>
            <a:pPr/>
            <a:r>
              <a:t>Principal I/O functions</a:t>
            </a:r>
          </a:p>
        </p:txBody>
      </p:sp>
      <p:sp>
        <p:nvSpPr>
          <p:cNvPr id="8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846" name="Table"/>
          <p:cNvGraphicFramePr/>
          <p:nvPr/>
        </p:nvGraphicFramePr>
        <p:xfrm>
          <a:off x="2178049" y="3873500"/>
          <a:ext cx="8674102" cy="4403477"/>
        </p:xfrm>
        <a:graphic xmlns:a="http://schemas.openxmlformats.org/drawingml/2006/main">
          <a:graphicData uri="http://schemas.openxmlformats.org/drawingml/2006/table">
            <a:tbl>
              <a:tblPr firstCol="0" firstRow="1" lastCol="0" lastRow="0" bandCol="0" bandRow="1" rtl="0">
                <a:tableStyleId>{8F44A2F1-9E1F-4B54-A3A2-5F16C0AD49E2}</a:tableStyleId>
              </a:tblPr>
              <a:tblGrid>
                <a:gridCol w="4324350"/>
                <a:gridCol w="4324350"/>
              </a:tblGrid>
              <a:tr h="728170">
                <a:tc>
                  <a:txBody>
                    <a:bodyPr/>
                    <a:lstStyle/>
                    <a:p>
                      <a:pPr defTabSz="914400">
                        <a:tabLst>
                          <a:tab pos="1168400" algn="l"/>
                        </a:tabLst>
                        <a:defRPr>
                          <a:solidFill>
                            <a:srgbClr val="000000"/>
                          </a:solidFill>
                        </a:defRPr>
                      </a:pPr>
                      <a:r>
                        <a:rPr b="1" sz="4800">
                          <a:solidFill>
                            <a:srgbClr val="FFFFFF"/>
                          </a:solidFill>
                          <a:latin typeface="+mn-lt"/>
                          <a:ea typeface="+mn-ea"/>
                          <a:cs typeface="+mn-cs"/>
                          <a:sym typeface="Caviar Dreams"/>
                        </a:rPr>
                        <a:t>Write</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c>
                  <a:txBody>
                    <a:bodyPr/>
                    <a:lstStyle/>
                    <a:p>
                      <a:pPr defTabSz="914400">
                        <a:tabLst>
                          <a:tab pos="1168400" algn="l"/>
                        </a:tabLst>
                        <a:defRPr>
                          <a:solidFill>
                            <a:srgbClr val="000000"/>
                          </a:solidFill>
                        </a:defRPr>
                      </a:pPr>
                      <a:r>
                        <a:rPr b="1" sz="4800">
                          <a:solidFill>
                            <a:srgbClr val="FFFFFF"/>
                          </a:solidFill>
                          <a:latin typeface="+mn-lt"/>
                          <a:ea typeface="+mn-ea"/>
                          <a:cs typeface="+mn-cs"/>
                          <a:sym typeface="Caviar Dreams"/>
                        </a:rPr>
                        <a:t>Read</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r>
              <a:tr h="729981">
                <a:tc>
                  <a:txBody>
                    <a:bodyPr/>
                    <a:lstStyle/>
                    <a:p>
                      <a:pPr defTabSz="914400">
                        <a:tabLst>
                          <a:tab pos="1168400" algn="l"/>
                        </a:tabLst>
                      </a:pPr>
                      <a:r>
                        <a:rPr sz="4400">
                          <a:solidFill>
                            <a:srgbClr val="011993"/>
                          </a:solidFill>
                          <a:latin typeface="+mn-lt"/>
                          <a:ea typeface="+mn-ea"/>
                          <a:cs typeface="+mn-cs"/>
                          <a:sym typeface="Caviar Dreams"/>
                        </a:rPr>
                        <a:t>printf</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4400">
                          <a:solidFill>
                            <a:srgbClr val="011993"/>
                          </a:solidFill>
                          <a:latin typeface="+mn-lt"/>
                          <a:ea typeface="+mn-ea"/>
                          <a:cs typeface="+mn-cs"/>
                          <a:sym typeface="Caviar Dreams"/>
                        </a:rPr>
                        <a:t>scanf</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729981">
                <a:tc>
                  <a:txBody>
                    <a:bodyPr/>
                    <a:lstStyle/>
                    <a:p>
                      <a:pPr defTabSz="914400">
                        <a:tabLst>
                          <a:tab pos="1168400" algn="l"/>
                        </a:tabLst>
                      </a:pPr>
                      <a:r>
                        <a:rPr sz="4400">
                          <a:solidFill>
                            <a:srgbClr val="011993"/>
                          </a:solidFill>
                          <a:latin typeface="+mn-lt"/>
                          <a:ea typeface="+mn-ea"/>
                          <a:cs typeface="+mn-cs"/>
                          <a:sym typeface="Caviar Dreams"/>
                        </a:rPr>
                        <a:t>fprintf</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EFF1F3"/>
                    </a:solidFill>
                  </a:tcPr>
                </a:tc>
                <a:tc>
                  <a:txBody>
                    <a:bodyPr/>
                    <a:lstStyle/>
                    <a:p>
                      <a:pPr defTabSz="914400">
                        <a:tabLst>
                          <a:tab pos="1168400" algn="l"/>
                        </a:tabLst>
                      </a:pPr>
                      <a:r>
                        <a:rPr sz="4400">
                          <a:solidFill>
                            <a:srgbClr val="011993"/>
                          </a:solidFill>
                          <a:latin typeface="+mn-lt"/>
                          <a:ea typeface="+mn-ea"/>
                          <a:cs typeface="+mn-cs"/>
                          <a:sym typeface="Caviar Dreams"/>
                        </a:rPr>
                        <a:t>fscanf</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EFF1F3"/>
                    </a:solidFill>
                  </a:tcPr>
                </a:tc>
              </a:tr>
              <a:tr h="729981">
                <a:tc>
                  <a:txBody>
                    <a:bodyPr/>
                    <a:lstStyle/>
                    <a:p>
                      <a:pPr defTabSz="914400">
                        <a:tabLst>
                          <a:tab pos="1168400" algn="l"/>
                        </a:tabLst>
                      </a:pPr>
                      <a:r>
                        <a:rPr sz="4400">
                          <a:solidFill>
                            <a:srgbClr val="011993"/>
                          </a:solidFill>
                          <a:latin typeface="+mn-lt"/>
                          <a:ea typeface="+mn-ea"/>
                          <a:cs typeface="+mn-cs"/>
                          <a:sym typeface="Caviar Dreams"/>
                        </a:rPr>
                        <a:t>sprintf</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4400">
                          <a:solidFill>
                            <a:srgbClr val="011993"/>
                          </a:solidFill>
                          <a:latin typeface="+mn-lt"/>
                          <a:ea typeface="+mn-ea"/>
                          <a:cs typeface="+mn-cs"/>
                          <a:sym typeface="Caviar Dreams"/>
                        </a:rPr>
                        <a:t>sscanf</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729981">
                <a:tc>
                  <a:txBody>
                    <a:bodyPr/>
                    <a:lstStyle/>
                    <a:p>
                      <a:pPr defTabSz="914400">
                        <a:tabLst>
                          <a:tab pos="1168400" algn="l"/>
                        </a:tabLst>
                      </a:pPr>
                      <a:r>
                        <a:rPr b="1" sz="4800">
                          <a:solidFill>
                            <a:srgbClr val="FFFFFF"/>
                          </a:solidFill>
                          <a:latin typeface="+mn-lt"/>
                          <a:ea typeface="+mn-ea"/>
                          <a:cs typeface="+mn-cs"/>
                          <a:sym typeface="Caviar Dreams"/>
                        </a:rPr>
                        <a:t>Open file	</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76D6FF"/>
                    </a:solidFill>
                  </a:tcPr>
                </a:tc>
                <a:tc>
                  <a:txBody>
                    <a:bodyPr/>
                    <a:lstStyle/>
                    <a:p>
                      <a:pPr defTabSz="914400">
                        <a:tabLst>
                          <a:tab pos="1168400" algn="l"/>
                        </a:tabLst>
                      </a:pPr>
                      <a:r>
                        <a:rPr b="1" sz="4800">
                          <a:solidFill>
                            <a:srgbClr val="FFFFFF"/>
                          </a:solidFill>
                          <a:latin typeface="+mn-lt"/>
                          <a:ea typeface="+mn-ea"/>
                          <a:cs typeface="+mn-cs"/>
                          <a:sym typeface="Caviar Dreams"/>
                        </a:rPr>
                        <a:t>Close file</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76D6FF"/>
                    </a:solidFill>
                  </a:tcPr>
                </a:tc>
              </a:tr>
              <a:tr h="729981">
                <a:tc>
                  <a:txBody>
                    <a:bodyPr/>
                    <a:lstStyle/>
                    <a:p>
                      <a:pPr defTabSz="914400">
                        <a:tabLst>
                          <a:tab pos="1168400" algn="l"/>
                        </a:tabLst>
                      </a:pPr>
                      <a:r>
                        <a:rPr sz="4400">
                          <a:solidFill>
                            <a:srgbClr val="011993"/>
                          </a:solidFill>
                          <a:latin typeface="+mn-lt"/>
                          <a:ea typeface="+mn-ea"/>
                          <a:cs typeface="+mn-cs"/>
                          <a:sym typeface="Caviar Dreams"/>
                        </a:rPr>
                        <a:t>fopen</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4400">
                          <a:solidFill>
                            <a:srgbClr val="011993"/>
                          </a:solidFill>
                          <a:latin typeface="+mn-lt"/>
                          <a:ea typeface="+mn-ea"/>
                          <a:cs typeface="+mn-cs"/>
                          <a:sym typeface="Caviar Dreams"/>
                        </a:rPr>
                        <a:t>fclose</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bl>
          </a:graphicData>
        </a:graphic>
      </p:graphicFrame>
      <p:sp>
        <p:nvSpPr>
          <p:cNvPr id="847" name="Principal function for the I/O, must include…"/>
          <p:cNvSpPr txBox="1"/>
          <p:nvPr/>
        </p:nvSpPr>
        <p:spPr>
          <a:xfrm>
            <a:off x="3259315" y="2317749"/>
            <a:ext cx="6486170"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Principal function for the I/O, must include</a:t>
            </a:r>
          </a:p>
          <a:p>
            <a:pPr/>
            <a:r>
              <a:t>#include &lt;stdio.h&gt;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9" name="Master ADBoT - May 2019"/>
          <p:cNvSpPr txBox="1"/>
          <p:nvPr>
            <p:ph type="body" idx="22"/>
          </p:nvPr>
        </p:nvSpPr>
        <p:spPr>
          <a:prstGeom prst="rect">
            <a:avLst/>
          </a:prstGeom>
        </p:spPr>
        <p:txBody>
          <a:bodyPr/>
          <a:lstStyle/>
          <a:p>
            <a:pPr/>
            <a:r>
              <a:t>Master ADBoT - May 2019</a:t>
            </a:r>
          </a:p>
        </p:txBody>
      </p:sp>
      <p:sp>
        <p:nvSpPr>
          <p:cNvPr id="850" name="Enrico Bertolazzi"/>
          <p:cNvSpPr txBox="1"/>
          <p:nvPr>
            <p:ph type="body" idx="23"/>
          </p:nvPr>
        </p:nvSpPr>
        <p:spPr>
          <a:prstGeom prst="rect">
            <a:avLst/>
          </a:prstGeom>
        </p:spPr>
        <p:txBody>
          <a:bodyPr/>
          <a:lstStyle/>
          <a:p>
            <a:pPr/>
            <a:r>
              <a:t>Enrico Bertolazzi</a:t>
            </a:r>
          </a:p>
        </p:txBody>
      </p:sp>
      <p:sp>
        <p:nvSpPr>
          <p:cNvPr id="851" name="THE preprocessor"/>
          <p:cNvSpPr txBox="1"/>
          <p:nvPr>
            <p:ph type="title"/>
          </p:nvPr>
        </p:nvSpPr>
        <p:spPr>
          <a:prstGeom prst="rect">
            <a:avLst/>
          </a:prstGeom>
        </p:spPr>
        <p:txBody>
          <a:bodyPr/>
          <a:lstStyle>
            <a:lvl1pPr algn="ctr"/>
          </a:lstStyle>
          <a:p>
            <a:pPr/>
            <a:r>
              <a:t>THE preprocessor</a:t>
            </a:r>
          </a:p>
        </p:txBody>
      </p:sp>
      <p:sp>
        <p:nvSpPr>
          <p:cNvPr id="8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53" name="Homework-clip-art-for-kids-free-clipart-images-2-3.jpg" descr="Homework-clip-art-for-kids-free-clipart-images-2-3.jpg"/>
          <p:cNvPicPr>
            <a:picLocks noChangeAspect="1"/>
          </p:cNvPicPr>
          <p:nvPr/>
        </p:nvPicPr>
        <p:blipFill>
          <a:blip r:embed="rId2">
            <a:extLst/>
          </a:blip>
          <a:stretch>
            <a:fillRect/>
          </a:stretch>
        </p:blipFill>
        <p:spPr>
          <a:xfrm>
            <a:off x="2167594" y="1295400"/>
            <a:ext cx="8758512" cy="5781986"/>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5" name="Master ADBoT - May 2019"/>
          <p:cNvSpPr txBox="1"/>
          <p:nvPr>
            <p:ph type="body" idx="21"/>
          </p:nvPr>
        </p:nvSpPr>
        <p:spPr>
          <a:prstGeom prst="rect">
            <a:avLst/>
          </a:prstGeom>
        </p:spPr>
        <p:txBody>
          <a:bodyPr/>
          <a:lstStyle>
            <a:lvl1pPr>
              <a:defRPr sz="1400"/>
            </a:lvl1pPr>
          </a:lstStyle>
          <a:p>
            <a:pPr/>
            <a:r>
              <a:t>Master ADBoT - May 2019</a:t>
            </a:r>
          </a:p>
        </p:txBody>
      </p:sp>
      <p:sp>
        <p:nvSpPr>
          <p:cNvPr id="856" name="Enrico Bertolazzi"/>
          <p:cNvSpPr txBox="1"/>
          <p:nvPr>
            <p:ph type="body" idx="22"/>
          </p:nvPr>
        </p:nvSpPr>
        <p:spPr>
          <a:prstGeom prst="rect">
            <a:avLst/>
          </a:prstGeom>
        </p:spPr>
        <p:txBody>
          <a:bodyPr/>
          <a:lstStyle>
            <a:lvl1pPr>
              <a:defRPr sz="1000"/>
            </a:lvl1pPr>
          </a:lstStyle>
          <a:p>
            <a:pPr/>
            <a:r>
              <a:t>Enrico Bertolazzi</a:t>
            </a:r>
          </a:p>
        </p:txBody>
      </p:sp>
      <p:sp>
        <p:nvSpPr>
          <p:cNvPr id="857" name="Preprocessor"/>
          <p:cNvSpPr txBox="1"/>
          <p:nvPr>
            <p:ph type="title"/>
          </p:nvPr>
        </p:nvSpPr>
        <p:spPr>
          <a:prstGeom prst="rect">
            <a:avLst/>
          </a:prstGeom>
        </p:spPr>
        <p:txBody>
          <a:bodyPr/>
          <a:lstStyle>
            <a:lvl1pPr>
              <a:defRPr sz="6000"/>
            </a:lvl1pPr>
          </a:lstStyle>
          <a:p>
            <a:pPr/>
            <a:r>
              <a:t>Preprocessor</a:t>
            </a:r>
          </a:p>
        </p:txBody>
      </p:sp>
      <p:sp>
        <p:nvSpPr>
          <p:cNvPr id="858" name="C is a compiled language, it means that the source code is translated to machine code and linked with system/user libraries to produce an executable (or another library)…"/>
          <p:cNvSpPr txBox="1"/>
          <p:nvPr>
            <p:ph type="body" idx="1"/>
          </p:nvPr>
        </p:nvSpPr>
        <p:spPr>
          <a:prstGeom prst="rect">
            <a:avLst/>
          </a:prstGeom>
        </p:spPr>
        <p:txBody>
          <a:bodyPr/>
          <a:lstStyle/>
          <a:p>
            <a:pPr marL="507999" indent="-507999">
              <a:buBlip>
                <a:blip r:embed="rId2"/>
              </a:buBlip>
              <a:defRPr sz="2800"/>
            </a:pPr>
            <a:r>
              <a:t>C is a compiled language, it means that the source code is translated to machine code and linked with system/user libraries to produce an executable (or another library)</a:t>
            </a:r>
          </a:p>
          <a:p>
            <a:pPr marL="507999" indent="-507999">
              <a:buBlip>
                <a:blip r:embed="rId2"/>
              </a:buBlip>
              <a:defRPr sz="2800"/>
            </a:pPr>
            <a:r>
              <a:t>Before to start the compiling phase (the translation of the C code to a machine code) the source code is processed/filtered by preprocessor that produce a new source code</a:t>
            </a:r>
          </a:p>
          <a:p>
            <a:pPr marL="507999" indent="-507999">
              <a:buBlip>
                <a:blip r:embed="rId2"/>
              </a:buBlip>
              <a:defRPr sz="2800"/>
            </a:pPr>
            <a:r>
              <a:t>Preprocessor is used normally to include definition and prototype from system and user libraries but the macros mechanism permits to use conditional programming so that the same source code can adapt to work well on different architectures or operative systems.</a:t>
            </a:r>
          </a:p>
          <a:p>
            <a:pPr marL="507999" indent="-507999">
              <a:buBlip>
                <a:blip r:embed="rId2"/>
              </a:buBlip>
              <a:defRPr sz="2800"/>
            </a:pPr>
            <a:r>
              <a:t>Macros are widely used to produce “inline” functions or named constants</a:t>
            </a:r>
          </a:p>
        </p:txBody>
      </p:sp>
      <p:sp>
        <p:nvSpPr>
          <p:cNvPr id="859" name="Slide Number"/>
          <p:cNvSpPr txBox="1"/>
          <p:nvPr>
            <p:ph type="sldNum" sz="quarter" idx="2"/>
          </p:nvPr>
        </p:nvSpPr>
        <p:spPr>
          <a:xfrm>
            <a:off x="12509499" y="9042400"/>
            <a:ext cx="292101" cy="304800"/>
          </a:xfrm>
          <a:prstGeom prst="rect">
            <a:avLst/>
          </a:prstGeom>
          <a:extLst>
            <a:ext uri="{C572A759-6A51-4108-AA02-DFA0A04FC94B}">
              <ma14:wrappingTextBoxFlag xmlns:ma14="http://schemas.microsoft.com/office/mac/drawingml/2011/main" val="1"/>
            </a:ext>
          </a:extLst>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 name="Master ADBoT - May 2019"/>
          <p:cNvSpPr txBox="1"/>
          <p:nvPr>
            <p:ph type="body" idx="21"/>
          </p:nvPr>
        </p:nvSpPr>
        <p:spPr>
          <a:prstGeom prst="rect">
            <a:avLst/>
          </a:prstGeom>
        </p:spPr>
        <p:txBody>
          <a:bodyPr/>
          <a:lstStyle>
            <a:lvl1pPr>
              <a:defRPr sz="1400"/>
            </a:lvl1pPr>
          </a:lstStyle>
          <a:p>
            <a:pPr/>
            <a:r>
              <a:t>Master ADBoT - May 2019</a:t>
            </a:r>
          </a:p>
        </p:txBody>
      </p:sp>
      <p:sp>
        <p:nvSpPr>
          <p:cNvPr id="862" name="Enrico Bertolazzi"/>
          <p:cNvSpPr txBox="1"/>
          <p:nvPr>
            <p:ph type="body" idx="22"/>
          </p:nvPr>
        </p:nvSpPr>
        <p:spPr>
          <a:prstGeom prst="rect">
            <a:avLst/>
          </a:prstGeom>
        </p:spPr>
        <p:txBody>
          <a:bodyPr/>
          <a:lstStyle>
            <a:lvl1pPr>
              <a:defRPr sz="1000"/>
            </a:lvl1pPr>
          </a:lstStyle>
          <a:p>
            <a:pPr/>
            <a:r>
              <a:t>Enrico Bertolazzi</a:t>
            </a:r>
          </a:p>
        </p:txBody>
      </p:sp>
      <p:sp>
        <p:nvSpPr>
          <p:cNvPr id="863" name="#define"/>
          <p:cNvSpPr txBox="1"/>
          <p:nvPr>
            <p:ph type="title"/>
          </p:nvPr>
        </p:nvSpPr>
        <p:spPr>
          <a:prstGeom prst="rect">
            <a:avLst/>
          </a:prstGeom>
        </p:spPr>
        <p:txBody>
          <a:bodyPr/>
          <a:lstStyle>
            <a:lvl1pPr>
              <a:defRPr sz="6000"/>
            </a:lvl1pPr>
          </a:lstStyle>
          <a:p>
            <a:pPr/>
            <a:r>
              <a:t>#define</a:t>
            </a:r>
          </a:p>
        </p:txBody>
      </p:sp>
      <p:sp>
        <p:nvSpPr>
          <p:cNvPr id="864" name="#define MACRO_NAME…"/>
          <p:cNvSpPr txBox="1"/>
          <p:nvPr>
            <p:ph type="body" sz="half" idx="1"/>
          </p:nvPr>
        </p:nvSpPr>
        <p:spPr>
          <a:xfrm>
            <a:off x="635000" y="1739900"/>
            <a:ext cx="11645900" cy="3330179"/>
          </a:xfrm>
          <a:prstGeom prst="rect">
            <a:avLst/>
          </a:prstGeom>
        </p:spPr>
        <p:txBody>
          <a:bodyPr/>
          <a:lstStyle/>
          <a:p>
            <a:pPr marL="421639" indent="-421639" defTabSz="484886">
              <a:spcBef>
                <a:spcPts val="900"/>
              </a:spcBef>
              <a:buBlip>
                <a:blip r:embed="rId2"/>
              </a:buBlip>
              <a:defRPr sz="2324"/>
            </a:pPr>
            <a:r>
              <a:t>#define MACRO_NAME</a:t>
            </a:r>
          </a:p>
          <a:p>
            <a:pPr lvl="1" marL="692694" indent="-376464" defTabSz="484886">
              <a:spcBef>
                <a:spcPts val="400"/>
              </a:spcBef>
              <a:buBlip>
                <a:blip r:embed="rId3"/>
              </a:buBlip>
              <a:defRPr sz="2075">
                <a:solidFill>
                  <a:srgbClr val="444444"/>
                </a:solidFill>
              </a:defRPr>
            </a:pPr>
            <a:r>
              <a:t>The preprocessor define the macros </a:t>
            </a:r>
            <a:r>
              <a:rPr b="1"/>
              <a:t>MACRO_NAME </a:t>
            </a:r>
            <a:r>
              <a:t>every time it find the string </a:t>
            </a:r>
            <a:r>
              <a:rPr b="1"/>
              <a:t>MACRO_NAME</a:t>
            </a:r>
            <a:r>
              <a:t> is replaced with the text on the right in this case nothing.</a:t>
            </a:r>
          </a:p>
          <a:p>
            <a:pPr marL="421639" indent="-421639" defTabSz="484886">
              <a:spcBef>
                <a:spcPts val="900"/>
              </a:spcBef>
              <a:buBlip>
                <a:blip r:embed="rId2"/>
              </a:buBlip>
              <a:defRPr sz="2324"/>
            </a:pPr>
            <a:r>
              <a:t>#define MAX(A,B) ( (A) &gt; (B) ? (A) : (B) )</a:t>
            </a:r>
          </a:p>
          <a:p>
            <a:pPr lvl="1" marL="692694" indent="-376464" defTabSz="484886">
              <a:spcBef>
                <a:spcPts val="400"/>
              </a:spcBef>
              <a:buBlip>
                <a:blip r:embed="rId3"/>
              </a:buBlip>
              <a:defRPr sz="2075">
                <a:solidFill>
                  <a:srgbClr val="444444"/>
                </a:solidFill>
              </a:defRPr>
            </a:pPr>
            <a:r>
              <a:t>In when the compiler find MAX(i+1,j-1) replace with</a:t>
            </a:r>
            <a:br/>
            <a:r>
              <a:t>( (i+1) &gt; (j-1) : (i+1) : (j-1) )</a:t>
            </a:r>
          </a:p>
          <a:p>
            <a:pPr marL="421639" indent="-421639" defTabSz="484886">
              <a:spcBef>
                <a:spcPts val="900"/>
              </a:spcBef>
              <a:buBlip>
                <a:blip r:embed="rId2"/>
              </a:buBlip>
              <a:defRPr sz="2324"/>
            </a:pPr>
            <a:r>
              <a:t>#define NAME_USER “pippo”</a:t>
            </a:r>
          </a:p>
          <a:p>
            <a:pPr lvl="1" marL="692694" indent="-376464" defTabSz="484886">
              <a:spcBef>
                <a:spcPts val="400"/>
              </a:spcBef>
              <a:buBlip>
                <a:blip r:embed="rId3"/>
              </a:buBlip>
              <a:defRPr sz="2075">
                <a:solidFill>
                  <a:srgbClr val="444444"/>
                </a:solidFill>
              </a:defRPr>
            </a:pPr>
            <a:r>
              <a:t>In when the compiler find NAME_USER replace with “pippo”</a:t>
            </a:r>
          </a:p>
        </p:txBody>
      </p:sp>
      <p:sp>
        <p:nvSpPr>
          <p:cNvPr id="865" name="Slide Number"/>
          <p:cNvSpPr txBox="1"/>
          <p:nvPr>
            <p:ph type="sldNum" sz="quarter" idx="2"/>
          </p:nvPr>
        </p:nvSpPr>
        <p:spPr>
          <a:xfrm>
            <a:off x="12509499" y="9042400"/>
            <a:ext cx="292101" cy="304800"/>
          </a:xfrm>
          <a:prstGeom prst="rect">
            <a:avLst/>
          </a:prstGeom>
          <a:extLst>
            <a:ext uri="{C572A759-6A51-4108-AA02-DFA0A04FC94B}">
              <ma14:wrappingTextBoxFlag xmlns:ma14="http://schemas.microsoft.com/office/mac/drawingml/2011/main" val="1"/>
            </a:ext>
          </a:extLst>
        </p:spPr>
        <p:txBody>
          <a:bodyPr/>
          <a:lstStyle>
            <a:lvl1pPr>
              <a:defRPr sz="1400"/>
            </a:lvl1pPr>
          </a:lstStyle>
          <a:p>
            <a:pPr/>
            <a:fld id="{86CB4B4D-7CA3-9044-876B-883B54F8677D}" type="slidenum"/>
          </a:p>
        </p:txBody>
      </p:sp>
      <p:pic>
        <p:nvPicPr>
          <p:cNvPr id="866" name="#define USER “pippo”… #define USER “pippo”#define FUN(A) (A)*(A)printf( “Username: “ USER “\n” );int i = 12;printf( “i*i = “, FUN(i) );" descr="#define USER “pippo”… #define USER “pippo”#define FUN(A) (A)*(A)printf( “Username: “ USER “\n” );int i = 12;printf( “i*i = “, FUN(i) );"/>
          <p:cNvPicPr>
            <a:picLocks noChangeAspect="0"/>
          </p:cNvPicPr>
          <p:nvPr/>
        </p:nvPicPr>
        <p:blipFill>
          <a:blip r:embed="rId4">
            <a:extLst/>
          </a:blip>
          <a:stretch>
            <a:fillRect/>
          </a:stretch>
        </p:blipFill>
        <p:spPr>
          <a:xfrm>
            <a:off x="558380" y="5946378"/>
            <a:ext cx="4876205" cy="2057401"/>
          </a:xfrm>
          <a:prstGeom prst="rect">
            <a:avLst/>
          </a:prstGeom>
        </p:spPr>
      </p:pic>
      <p:pic>
        <p:nvPicPr>
          <p:cNvPr id="867" name="printf( “Username: “ “pippo” “\n” );… printf( “Username: “ “pippo” “\n” );int i = 12;printf( “i*i = “,(i) * (i) );" descr="printf( “Username: “ “pippo” “\n” );… printf( “Username: “ “pippo” “\n” );int i = 12;printf( “i*i = “,(i) * (i) );"/>
          <p:cNvPicPr>
            <a:picLocks noChangeAspect="0"/>
          </p:cNvPicPr>
          <p:nvPr/>
        </p:nvPicPr>
        <p:blipFill>
          <a:blip r:embed="rId5">
            <a:extLst/>
          </a:blip>
          <a:stretch>
            <a:fillRect/>
          </a:stretch>
        </p:blipFill>
        <p:spPr>
          <a:xfrm>
            <a:off x="6133680" y="5559028"/>
            <a:ext cx="5574408" cy="1181101"/>
          </a:xfrm>
          <a:prstGeom prst="rect">
            <a:avLst/>
          </a:prstGeom>
        </p:spPr>
      </p:pic>
      <p:pic>
        <p:nvPicPr>
          <p:cNvPr id="868" name="printf( “Username: pippo\n” );… printf( “Username: pippo\n” );int i = 12;printf( “i*i = “,(i) * (i) );" descr="printf( “Username: pippo\n” );… printf( “Username: pippo\n” );int i = 12;printf( “i*i = “,(i) * (i) );"/>
          <p:cNvPicPr>
            <a:picLocks noChangeAspect="0"/>
          </p:cNvPicPr>
          <p:nvPr/>
        </p:nvPicPr>
        <p:blipFill>
          <a:blip r:embed="rId6">
            <a:extLst/>
          </a:blip>
          <a:stretch>
            <a:fillRect/>
          </a:stretch>
        </p:blipFill>
        <p:spPr>
          <a:xfrm>
            <a:off x="6133680" y="7796014"/>
            <a:ext cx="5574408" cy="1181101"/>
          </a:xfrm>
          <a:prstGeom prst="rect">
            <a:avLst/>
          </a:prstGeom>
        </p:spPr>
      </p:pic>
      <p:sp>
        <p:nvSpPr>
          <p:cNvPr id="869" name="before preprocessing"/>
          <p:cNvSpPr txBox="1"/>
          <p:nvPr/>
        </p:nvSpPr>
        <p:spPr>
          <a:xfrm>
            <a:off x="1526076" y="5571728"/>
            <a:ext cx="2940813"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before preprocessing</a:t>
            </a:r>
          </a:p>
        </p:txBody>
      </p:sp>
      <p:sp>
        <p:nvSpPr>
          <p:cNvPr id="870" name="after preprocessing"/>
          <p:cNvSpPr txBox="1"/>
          <p:nvPr/>
        </p:nvSpPr>
        <p:spPr>
          <a:xfrm>
            <a:off x="7520149" y="5200013"/>
            <a:ext cx="2801469"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after preprocessing</a:t>
            </a:r>
          </a:p>
        </p:txBody>
      </p:sp>
      <p:sp>
        <p:nvSpPr>
          <p:cNvPr id="871" name="consecutive constant strings…"/>
          <p:cNvSpPr txBox="1"/>
          <p:nvPr/>
        </p:nvSpPr>
        <p:spPr>
          <a:xfrm>
            <a:off x="6785289" y="7012620"/>
            <a:ext cx="4271189"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consecutive constant strings</a:t>
            </a:r>
          </a:p>
          <a:p>
            <a:pPr/>
            <a:r>
              <a:t> are concatenated</a:t>
            </a:r>
          </a:p>
        </p:txBody>
      </p:sp>
      <p:pic>
        <p:nvPicPr>
          <p:cNvPr id="872" name="Line Line" descr="Line Line"/>
          <p:cNvPicPr>
            <a:picLocks noChangeAspect="0"/>
          </p:cNvPicPr>
          <p:nvPr/>
        </p:nvPicPr>
        <p:blipFill>
          <a:blip r:embed="rId7">
            <a:extLst/>
          </a:blip>
          <a:stretch>
            <a:fillRect/>
          </a:stretch>
        </p:blipFill>
        <p:spPr>
          <a:xfrm rot="19181321">
            <a:off x="5221615" y="6235476"/>
            <a:ext cx="1163543" cy="401377"/>
          </a:xfrm>
          <a:prstGeom prst="rect">
            <a:avLst/>
          </a:prstGeom>
        </p:spPr>
      </p:pic>
      <p:pic>
        <p:nvPicPr>
          <p:cNvPr id="874" name="Line Line" descr="Line Line"/>
          <p:cNvPicPr>
            <a:picLocks noChangeAspect="0"/>
          </p:cNvPicPr>
          <p:nvPr/>
        </p:nvPicPr>
        <p:blipFill>
          <a:blip r:embed="rId8">
            <a:extLst/>
          </a:blip>
          <a:stretch>
            <a:fillRect/>
          </a:stretch>
        </p:blipFill>
        <p:spPr>
          <a:xfrm rot="5400000">
            <a:off x="10667278" y="7060863"/>
            <a:ext cx="1206891" cy="401377"/>
          </a:xfrm>
          <a:prstGeom prst="rect">
            <a:avLst/>
          </a:prstGeom>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Master ADBoT - May 2019"/>
          <p:cNvSpPr txBox="1"/>
          <p:nvPr>
            <p:ph type="body" idx="21"/>
          </p:nvPr>
        </p:nvSpPr>
        <p:spPr>
          <a:prstGeom prst="rect">
            <a:avLst/>
          </a:prstGeom>
        </p:spPr>
        <p:txBody>
          <a:bodyPr/>
          <a:lstStyle>
            <a:lvl1pPr>
              <a:defRPr sz="1400"/>
            </a:lvl1pPr>
          </a:lstStyle>
          <a:p>
            <a:pPr/>
            <a:r>
              <a:t>Master ADBoT - May 2019</a:t>
            </a:r>
          </a:p>
        </p:txBody>
      </p:sp>
      <p:sp>
        <p:nvSpPr>
          <p:cNvPr id="878" name="Enrico Bertolazzi"/>
          <p:cNvSpPr txBox="1"/>
          <p:nvPr>
            <p:ph type="body" idx="22"/>
          </p:nvPr>
        </p:nvSpPr>
        <p:spPr>
          <a:prstGeom prst="rect">
            <a:avLst/>
          </a:prstGeom>
        </p:spPr>
        <p:txBody>
          <a:bodyPr/>
          <a:lstStyle>
            <a:lvl1pPr>
              <a:defRPr sz="1000"/>
            </a:lvl1pPr>
          </a:lstStyle>
          <a:p>
            <a:pPr/>
            <a:r>
              <a:t>Enrico Bertolazzi</a:t>
            </a:r>
          </a:p>
        </p:txBody>
      </p:sp>
      <p:sp>
        <p:nvSpPr>
          <p:cNvPr id="879" name="#include"/>
          <p:cNvSpPr txBox="1"/>
          <p:nvPr>
            <p:ph type="title"/>
          </p:nvPr>
        </p:nvSpPr>
        <p:spPr>
          <a:prstGeom prst="rect">
            <a:avLst/>
          </a:prstGeom>
        </p:spPr>
        <p:txBody>
          <a:bodyPr/>
          <a:lstStyle>
            <a:lvl1pPr>
              <a:defRPr sz="6000"/>
            </a:lvl1pPr>
          </a:lstStyle>
          <a:p>
            <a:pPr/>
            <a:r>
              <a:t>#include</a:t>
            </a:r>
          </a:p>
        </p:txBody>
      </p:sp>
      <p:sp>
        <p:nvSpPr>
          <p:cNvPr id="880" name="#include “filename”…"/>
          <p:cNvSpPr txBox="1"/>
          <p:nvPr>
            <p:ph type="body" sz="half" idx="1"/>
          </p:nvPr>
        </p:nvSpPr>
        <p:spPr>
          <a:xfrm>
            <a:off x="635000" y="1739900"/>
            <a:ext cx="11645900" cy="3330179"/>
          </a:xfrm>
          <a:prstGeom prst="rect">
            <a:avLst/>
          </a:prstGeom>
        </p:spPr>
        <p:txBody>
          <a:bodyPr/>
          <a:lstStyle/>
          <a:p>
            <a:pPr marL="507999" indent="-507999">
              <a:buBlip>
                <a:blip r:embed="rId2"/>
              </a:buBlip>
              <a:defRPr sz="2800"/>
            </a:pPr>
            <a:r>
              <a:t>#include “filename”</a:t>
            </a:r>
          </a:p>
          <a:p>
            <a:pPr lvl="1" marL="834571" indent="-453571">
              <a:buBlip>
                <a:blip r:embed="rId3"/>
              </a:buBlip>
              <a:defRPr sz="2500">
                <a:solidFill>
                  <a:srgbClr val="444444"/>
                </a:solidFill>
              </a:defRPr>
            </a:pPr>
            <a:r>
              <a:t>The preprocessor read the file “filename” and expand as is written in the same place</a:t>
            </a:r>
          </a:p>
          <a:p>
            <a:pPr marL="507999" indent="-507999">
              <a:buBlip>
                <a:blip r:embed="rId2"/>
              </a:buBlip>
              <a:defRPr sz="2800"/>
            </a:pPr>
            <a:r>
              <a:t>#include &lt;filename&gt;</a:t>
            </a:r>
          </a:p>
          <a:p>
            <a:pPr lvl="1" marL="834571" indent="-453571">
              <a:buBlip>
                <a:blip r:embed="rId3"/>
              </a:buBlip>
              <a:defRPr sz="2500">
                <a:solidFill>
                  <a:srgbClr val="444444"/>
                </a:solidFill>
              </a:defRPr>
            </a:pPr>
            <a:r>
              <a:t>same as previous but “filename” is searched in system directories </a:t>
            </a:r>
            <a:br/>
            <a:r>
              <a:t>Normally</a:t>
            </a:r>
            <a:r>
              <a:rPr b="1"/>
              <a:t> /usr/include </a:t>
            </a:r>
            <a:r>
              <a:t>but depend on the OS or the compiler</a:t>
            </a:r>
          </a:p>
        </p:txBody>
      </p:sp>
      <p:sp>
        <p:nvSpPr>
          <p:cNvPr id="881" name="Slide Number"/>
          <p:cNvSpPr txBox="1"/>
          <p:nvPr>
            <p:ph type="sldNum" sz="quarter" idx="2"/>
          </p:nvPr>
        </p:nvSpPr>
        <p:spPr>
          <a:xfrm>
            <a:off x="12509499" y="9042400"/>
            <a:ext cx="292101" cy="304800"/>
          </a:xfrm>
          <a:prstGeom prst="rect">
            <a:avLst/>
          </a:prstGeom>
          <a:extLst>
            <a:ext uri="{C572A759-6A51-4108-AA02-DFA0A04FC94B}">
              <ma14:wrappingTextBoxFlag xmlns:ma14="http://schemas.microsoft.com/office/mac/drawingml/2011/main" val="1"/>
            </a:ext>
          </a:extLst>
        </p:spPr>
        <p:txBody>
          <a:bodyPr/>
          <a:lstStyle>
            <a:lvl1pPr>
              <a:defRPr sz="1400"/>
            </a:lvl1pPr>
          </a:lstStyle>
          <a:p>
            <a:pPr/>
            <a:fld id="{86CB4B4D-7CA3-9044-876B-883B54F8677D}" type="slidenum"/>
          </a:p>
        </p:txBody>
      </p:sp>
      <p:pic>
        <p:nvPicPr>
          <p:cNvPr id="882" name="#include “a_file.h”… #include “a_file.h”intmain() {  int i=1;  fun(i);  return 0;}" descr="#include “a_file.h”… #include “a_file.h”intmain() {  int i=1;  fun(i);  return 0;}"/>
          <p:cNvPicPr>
            <a:picLocks noChangeAspect="0"/>
          </p:cNvPicPr>
          <p:nvPr/>
        </p:nvPicPr>
        <p:blipFill>
          <a:blip r:embed="rId4">
            <a:extLst/>
          </a:blip>
          <a:stretch>
            <a:fillRect/>
          </a:stretch>
        </p:blipFill>
        <p:spPr>
          <a:xfrm>
            <a:off x="825080" y="6531834"/>
            <a:ext cx="4876205" cy="2641601"/>
          </a:xfrm>
          <a:prstGeom prst="rect">
            <a:avLst/>
          </a:prstGeom>
        </p:spPr>
      </p:pic>
      <p:pic>
        <p:nvPicPr>
          <p:cNvPr id="883" name="extern void fun( int i );… extern void fun( int i );extern void fun2( int i );extern void fun3( int i );intmain() {  int i=1;  fun(i);  return 0;}" descr="extern void fun( int i );… extern void fun( int i );extern void fun2( int i );extern void fun3( int i );intmain() {  int i=1;  fun(i);  return 0;}"/>
          <p:cNvPicPr>
            <a:picLocks noChangeAspect="0"/>
          </p:cNvPicPr>
          <p:nvPr/>
        </p:nvPicPr>
        <p:blipFill>
          <a:blip r:embed="rId5">
            <a:extLst/>
          </a:blip>
          <a:stretch>
            <a:fillRect/>
          </a:stretch>
        </p:blipFill>
        <p:spPr>
          <a:xfrm>
            <a:off x="6743279" y="5063232"/>
            <a:ext cx="5574408" cy="3225801"/>
          </a:xfrm>
          <a:prstGeom prst="rect">
            <a:avLst/>
          </a:prstGeom>
        </p:spPr>
      </p:pic>
      <p:sp>
        <p:nvSpPr>
          <p:cNvPr id="884" name="before preprocessing"/>
          <p:cNvSpPr txBox="1"/>
          <p:nvPr/>
        </p:nvSpPr>
        <p:spPr>
          <a:xfrm>
            <a:off x="1792776" y="6079942"/>
            <a:ext cx="2940813"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before preprocessing</a:t>
            </a:r>
          </a:p>
        </p:txBody>
      </p:sp>
      <p:sp>
        <p:nvSpPr>
          <p:cNvPr id="885" name="after preprocessing"/>
          <p:cNvSpPr txBox="1"/>
          <p:nvPr/>
        </p:nvSpPr>
        <p:spPr>
          <a:xfrm>
            <a:off x="7456649" y="4560002"/>
            <a:ext cx="2801469"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after preprocessing</a:t>
            </a:r>
          </a:p>
        </p:txBody>
      </p:sp>
      <p:pic>
        <p:nvPicPr>
          <p:cNvPr id="886" name="Line Line" descr="Line Line"/>
          <p:cNvPicPr>
            <a:picLocks noChangeAspect="0"/>
          </p:cNvPicPr>
          <p:nvPr/>
        </p:nvPicPr>
        <p:blipFill>
          <a:blip r:embed="rId6">
            <a:extLst/>
          </a:blip>
          <a:stretch>
            <a:fillRect/>
          </a:stretch>
        </p:blipFill>
        <p:spPr>
          <a:xfrm rot="19623829">
            <a:off x="5576238" y="6948396"/>
            <a:ext cx="1362056" cy="401377"/>
          </a:xfrm>
          <a:prstGeom prst="rect">
            <a:avLst/>
          </a:prstGeom>
        </p:spPr>
      </p:pic>
      <p:pic>
        <p:nvPicPr>
          <p:cNvPr id="888" name="extern void fun( int i );… extern void fun( int i );extern void fun2( int i );extern void fun3( int i );" descr="extern void fun( int i );… extern void fun( int i );extern void fun2( int i );extern void fun3( int i );"/>
          <p:cNvPicPr>
            <a:picLocks noChangeAspect="0"/>
          </p:cNvPicPr>
          <p:nvPr/>
        </p:nvPicPr>
        <p:blipFill>
          <a:blip r:embed="rId7">
            <a:extLst/>
          </a:blip>
          <a:stretch>
            <a:fillRect/>
          </a:stretch>
        </p:blipFill>
        <p:spPr>
          <a:xfrm>
            <a:off x="901280" y="5010150"/>
            <a:ext cx="4876205" cy="1181101"/>
          </a:xfrm>
          <a:prstGeom prst="rect">
            <a:avLst/>
          </a:prstGeom>
        </p:spPr>
      </p:pic>
      <p:sp>
        <p:nvSpPr>
          <p:cNvPr id="889" name="file a_file.h"/>
          <p:cNvSpPr txBox="1"/>
          <p:nvPr/>
        </p:nvSpPr>
        <p:spPr>
          <a:xfrm>
            <a:off x="2129126" y="4560002"/>
            <a:ext cx="1721715"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file a_file.h</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Master ADBoT - May 2019"/>
          <p:cNvSpPr txBox="1"/>
          <p:nvPr>
            <p:ph type="body" idx="21"/>
          </p:nvPr>
        </p:nvSpPr>
        <p:spPr>
          <a:prstGeom prst="rect">
            <a:avLst/>
          </a:prstGeom>
        </p:spPr>
        <p:txBody>
          <a:bodyPr/>
          <a:lstStyle>
            <a:lvl1pPr>
              <a:defRPr sz="1400"/>
            </a:lvl1pPr>
          </a:lstStyle>
          <a:p>
            <a:pPr/>
            <a:r>
              <a:t>Master ADBoT - May 2019</a:t>
            </a:r>
          </a:p>
        </p:txBody>
      </p:sp>
      <p:sp>
        <p:nvSpPr>
          <p:cNvPr id="892" name="Enrico Bertolazzi"/>
          <p:cNvSpPr txBox="1"/>
          <p:nvPr>
            <p:ph type="body" idx="22"/>
          </p:nvPr>
        </p:nvSpPr>
        <p:spPr>
          <a:prstGeom prst="rect">
            <a:avLst/>
          </a:prstGeom>
        </p:spPr>
        <p:txBody>
          <a:bodyPr/>
          <a:lstStyle>
            <a:lvl1pPr>
              <a:defRPr sz="1000"/>
            </a:lvl1pPr>
          </a:lstStyle>
          <a:p>
            <a:pPr/>
            <a:r>
              <a:t>Enrico Bertolazzi</a:t>
            </a:r>
          </a:p>
        </p:txBody>
      </p:sp>
      <p:sp>
        <p:nvSpPr>
          <p:cNvPr id="893" name="#ifdef #ifndef #else #endif"/>
          <p:cNvSpPr txBox="1"/>
          <p:nvPr>
            <p:ph type="title"/>
          </p:nvPr>
        </p:nvSpPr>
        <p:spPr>
          <a:prstGeom prst="rect">
            <a:avLst/>
          </a:prstGeom>
        </p:spPr>
        <p:txBody>
          <a:bodyPr/>
          <a:lstStyle>
            <a:lvl1pPr>
              <a:defRPr sz="6000"/>
            </a:lvl1pPr>
          </a:lstStyle>
          <a:p>
            <a:pPr/>
            <a:r>
              <a:t>#ifdef #ifndef #else #endif</a:t>
            </a:r>
          </a:p>
        </p:txBody>
      </p:sp>
      <p:sp>
        <p:nvSpPr>
          <p:cNvPr id="894" name="#ifdef SOMETHING…"/>
          <p:cNvSpPr txBox="1"/>
          <p:nvPr>
            <p:ph type="body" sz="half" idx="1"/>
          </p:nvPr>
        </p:nvSpPr>
        <p:spPr>
          <a:xfrm>
            <a:off x="635000" y="1739900"/>
            <a:ext cx="11645900" cy="2271515"/>
          </a:xfrm>
          <a:prstGeom prst="rect">
            <a:avLst/>
          </a:prstGeom>
        </p:spPr>
        <p:txBody>
          <a:bodyPr/>
          <a:lstStyle/>
          <a:p>
            <a:pPr marL="507999" indent="-507999">
              <a:buBlip>
                <a:blip r:embed="rId2"/>
              </a:buBlip>
              <a:defRPr sz="2800"/>
            </a:pPr>
            <a:r>
              <a:t>#ifdef SOMETHING</a:t>
            </a:r>
          </a:p>
          <a:p>
            <a:pPr lvl="1" marL="834571" indent="-453571">
              <a:buBlip>
                <a:blip r:embed="rId3"/>
              </a:buBlip>
              <a:defRPr sz="2500">
                <a:solidFill>
                  <a:srgbClr val="444444"/>
                </a:solidFill>
              </a:defRPr>
            </a:pPr>
            <a:r>
              <a:t>expand the block is SOMETHING is a defined macros</a:t>
            </a:r>
          </a:p>
          <a:p>
            <a:pPr marL="507999" indent="-507999">
              <a:buBlip>
                <a:blip r:embed="rId2"/>
              </a:buBlip>
              <a:defRPr sz="2800"/>
            </a:pPr>
            <a:r>
              <a:t>#ifndef SOMETHING</a:t>
            </a:r>
          </a:p>
          <a:p>
            <a:pPr lvl="1" marL="834571" indent="-453571">
              <a:buBlip>
                <a:blip r:embed="rId3"/>
              </a:buBlip>
              <a:defRPr sz="2500">
                <a:solidFill>
                  <a:srgbClr val="444444"/>
                </a:solidFill>
              </a:defRPr>
            </a:pPr>
            <a:r>
              <a:t>expand the block is SOMETHING is </a:t>
            </a:r>
            <a:r>
              <a:rPr b="1"/>
              <a:t>NOT</a:t>
            </a:r>
            <a:r>
              <a:t> a defined macros</a:t>
            </a:r>
          </a:p>
        </p:txBody>
      </p:sp>
      <p:sp>
        <p:nvSpPr>
          <p:cNvPr id="895" name="Slide Number"/>
          <p:cNvSpPr txBox="1"/>
          <p:nvPr>
            <p:ph type="sldNum" sz="quarter" idx="2"/>
          </p:nvPr>
        </p:nvSpPr>
        <p:spPr>
          <a:xfrm>
            <a:off x="12509499" y="9042400"/>
            <a:ext cx="292101" cy="304800"/>
          </a:xfrm>
          <a:prstGeom prst="rect">
            <a:avLst/>
          </a:prstGeom>
          <a:extLst>
            <a:ext uri="{C572A759-6A51-4108-AA02-DFA0A04FC94B}">
              <ma14:wrappingTextBoxFlag xmlns:ma14="http://schemas.microsoft.com/office/mac/drawingml/2011/main" val="1"/>
            </a:ext>
          </a:extLst>
        </p:spPr>
        <p:txBody>
          <a:bodyPr/>
          <a:lstStyle>
            <a:lvl1pPr>
              <a:defRPr sz="1400"/>
            </a:lvl1pPr>
          </a:lstStyle>
          <a:p>
            <a:pPr/>
            <a:fld id="{86CB4B4D-7CA3-9044-876B-883B54F8677D}" type="slidenum"/>
          </a:p>
        </p:txBody>
      </p:sp>
      <p:pic>
        <p:nvPicPr>
          <p:cNvPr id="896" name="#ifdef PIPPO… #ifdef PIPPO  int   a = 1;  float b = 2;#else  int   a = 100;  float b = 1.3;#endif" descr="#ifdef PIPPO… #ifdef PIPPO  int   a = 1;  float b = 2;#else  int   a = 100;  float b = 1.3;#endif"/>
          <p:cNvPicPr>
            <a:picLocks noChangeAspect="0"/>
          </p:cNvPicPr>
          <p:nvPr/>
        </p:nvPicPr>
        <p:blipFill>
          <a:blip r:embed="rId4">
            <a:extLst/>
          </a:blip>
          <a:stretch>
            <a:fillRect/>
          </a:stretch>
        </p:blipFill>
        <p:spPr>
          <a:xfrm>
            <a:off x="825080" y="5179284"/>
            <a:ext cx="4876205" cy="2349501"/>
          </a:xfrm>
          <a:prstGeom prst="rect">
            <a:avLst/>
          </a:prstGeom>
        </p:spPr>
      </p:pic>
      <p:sp>
        <p:nvSpPr>
          <p:cNvPr id="897" name="before preprocessing"/>
          <p:cNvSpPr txBox="1"/>
          <p:nvPr/>
        </p:nvSpPr>
        <p:spPr>
          <a:xfrm>
            <a:off x="1640376" y="4622799"/>
            <a:ext cx="2940813"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before preprocessing</a:t>
            </a:r>
          </a:p>
        </p:txBody>
      </p:sp>
      <p:sp>
        <p:nvSpPr>
          <p:cNvPr id="898" name="after preprocessing…"/>
          <p:cNvSpPr txBox="1"/>
          <p:nvPr/>
        </p:nvSpPr>
        <p:spPr>
          <a:xfrm>
            <a:off x="7702111" y="4214614"/>
            <a:ext cx="3187142"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after preprocessing</a:t>
            </a:r>
          </a:p>
          <a:p>
            <a:pPr/>
            <a:r>
              <a:t>and PIPPO is defined</a:t>
            </a:r>
          </a:p>
        </p:txBody>
      </p:sp>
      <p:pic>
        <p:nvPicPr>
          <p:cNvPr id="899" name="Line Line" descr="Line Line"/>
          <p:cNvPicPr>
            <a:picLocks noChangeAspect="0"/>
          </p:cNvPicPr>
          <p:nvPr/>
        </p:nvPicPr>
        <p:blipFill>
          <a:blip r:embed="rId5">
            <a:extLst/>
          </a:blip>
          <a:stretch>
            <a:fillRect/>
          </a:stretch>
        </p:blipFill>
        <p:spPr>
          <a:xfrm rot="20230395">
            <a:off x="5475493" y="5532197"/>
            <a:ext cx="1472088" cy="401377"/>
          </a:xfrm>
          <a:prstGeom prst="rect">
            <a:avLst/>
          </a:prstGeom>
        </p:spPr>
      </p:pic>
      <p:pic>
        <p:nvPicPr>
          <p:cNvPr id="901" name="int   a = 1;…   int   a = 1;  float b = 2;" descr="int   a = 1;…   int   a = 1;  float b = 2;"/>
          <p:cNvPicPr>
            <a:picLocks noChangeAspect="0"/>
          </p:cNvPicPr>
          <p:nvPr/>
        </p:nvPicPr>
        <p:blipFill>
          <a:blip r:embed="rId6">
            <a:extLst/>
          </a:blip>
          <a:stretch>
            <a:fillRect/>
          </a:stretch>
        </p:blipFill>
        <p:spPr>
          <a:xfrm>
            <a:off x="6857579" y="4994275"/>
            <a:ext cx="4876206" cy="889001"/>
          </a:xfrm>
          <a:prstGeom prst="rect">
            <a:avLst/>
          </a:prstGeom>
        </p:spPr>
      </p:pic>
      <p:pic>
        <p:nvPicPr>
          <p:cNvPr id="902" name="int   a = 100;…   int   a = 100;  float b = 1.3;" descr="int   a = 100;…   int   a = 100;  float b = 1.3;"/>
          <p:cNvPicPr>
            <a:picLocks noChangeAspect="0"/>
          </p:cNvPicPr>
          <p:nvPr/>
        </p:nvPicPr>
        <p:blipFill>
          <a:blip r:embed="rId7">
            <a:extLst/>
          </a:blip>
          <a:stretch>
            <a:fillRect/>
          </a:stretch>
        </p:blipFill>
        <p:spPr>
          <a:xfrm>
            <a:off x="6857579" y="7391844"/>
            <a:ext cx="4876206" cy="889001"/>
          </a:xfrm>
          <a:prstGeom prst="rect">
            <a:avLst/>
          </a:prstGeom>
        </p:spPr>
      </p:pic>
      <p:sp>
        <p:nvSpPr>
          <p:cNvPr id="903" name="after preprocessing…"/>
          <p:cNvSpPr txBox="1"/>
          <p:nvPr/>
        </p:nvSpPr>
        <p:spPr>
          <a:xfrm>
            <a:off x="7311154" y="6538714"/>
            <a:ext cx="3969056"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after preprocessing</a:t>
            </a:r>
          </a:p>
          <a:p>
            <a:pPr/>
            <a:r>
              <a:t>and PIPPO is NOT defined</a:t>
            </a:r>
          </a:p>
        </p:txBody>
      </p:sp>
      <p:pic>
        <p:nvPicPr>
          <p:cNvPr id="904" name="Line Line" descr="Line Line"/>
          <p:cNvPicPr>
            <a:picLocks noChangeAspect="0"/>
          </p:cNvPicPr>
          <p:nvPr/>
        </p:nvPicPr>
        <p:blipFill>
          <a:blip r:embed="rId8">
            <a:extLst/>
          </a:blip>
          <a:stretch>
            <a:fillRect/>
          </a:stretch>
        </p:blipFill>
        <p:spPr>
          <a:xfrm rot="2481059">
            <a:off x="5299659" y="6985661"/>
            <a:ext cx="1770824" cy="401377"/>
          </a:xfrm>
          <a:prstGeom prst="rect">
            <a:avLst/>
          </a:prstGeom>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Master ADBoT - May 2019"/>
          <p:cNvSpPr txBox="1"/>
          <p:nvPr>
            <p:ph type="body" idx="21"/>
          </p:nvPr>
        </p:nvSpPr>
        <p:spPr>
          <a:prstGeom prst="rect">
            <a:avLst/>
          </a:prstGeom>
        </p:spPr>
        <p:txBody>
          <a:bodyPr/>
          <a:lstStyle>
            <a:lvl1pPr>
              <a:defRPr sz="1400"/>
            </a:lvl1pPr>
          </a:lstStyle>
          <a:p>
            <a:pPr/>
            <a:r>
              <a:t>Master ADBoT - May 2019</a:t>
            </a:r>
          </a:p>
        </p:txBody>
      </p:sp>
      <p:sp>
        <p:nvSpPr>
          <p:cNvPr id="908" name="Enrico Bertolazzi"/>
          <p:cNvSpPr txBox="1"/>
          <p:nvPr>
            <p:ph type="body" idx="22"/>
          </p:nvPr>
        </p:nvSpPr>
        <p:spPr>
          <a:prstGeom prst="rect">
            <a:avLst/>
          </a:prstGeom>
        </p:spPr>
        <p:txBody>
          <a:bodyPr/>
          <a:lstStyle>
            <a:lvl1pPr>
              <a:defRPr sz="1000"/>
            </a:lvl1pPr>
          </a:lstStyle>
          <a:p>
            <a:pPr/>
            <a:r>
              <a:t>Enrico Bertolazzi</a:t>
            </a:r>
          </a:p>
        </p:txBody>
      </p:sp>
      <p:sp>
        <p:nvSpPr>
          <p:cNvPr id="909" name="Avoid double inclusion trick"/>
          <p:cNvSpPr txBox="1"/>
          <p:nvPr>
            <p:ph type="title"/>
          </p:nvPr>
        </p:nvSpPr>
        <p:spPr>
          <a:prstGeom prst="rect">
            <a:avLst/>
          </a:prstGeom>
        </p:spPr>
        <p:txBody>
          <a:bodyPr/>
          <a:lstStyle>
            <a:lvl1pPr>
              <a:defRPr sz="6000"/>
            </a:lvl1pPr>
          </a:lstStyle>
          <a:p>
            <a:pPr/>
            <a:r>
              <a:t>Avoid double inclusion trick</a:t>
            </a:r>
          </a:p>
        </p:txBody>
      </p:sp>
      <p:sp>
        <p:nvSpPr>
          <p:cNvPr id="910" name="Slide Number"/>
          <p:cNvSpPr txBox="1"/>
          <p:nvPr>
            <p:ph type="sldNum" sz="quarter" idx="2"/>
          </p:nvPr>
        </p:nvSpPr>
        <p:spPr>
          <a:xfrm>
            <a:off x="12509499" y="9042400"/>
            <a:ext cx="292101" cy="304800"/>
          </a:xfrm>
          <a:prstGeom prst="rect">
            <a:avLst/>
          </a:prstGeom>
          <a:extLst>
            <a:ext uri="{C572A759-6A51-4108-AA02-DFA0A04FC94B}">
              <ma14:wrappingTextBoxFlag xmlns:ma14="http://schemas.microsoft.com/office/mac/drawingml/2011/main" val="1"/>
            </a:ext>
          </a:extLst>
        </p:spPr>
        <p:txBody>
          <a:bodyPr/>
          <a:lstStyle>
            <a:lvl1pPr>
              <a:defRPr sz="1400"/>
            </a:lvl1pPr>
          </a:lstStyle>
          <a:p>
            <a:pPr/>
            <a:fld id="{86CB4B4D-7CA3-9044-876B-883B54F8677D}" type="slidenum"/>
          </a:p>
        </p:txBody>
      </p:sp>
      <p:pic>
        <p:nvPicPr>
          <p:cNvPr id="911" name="#include “file.h”… #include “file.h”#include “file.h”intmain() {  int a = 123;  if ( ODD(a) ) {    printf(“%d is odd\n”, a );  } else {    printf(“%d is evan\n”, a );  }  return 0;}" descr="#include “file.h”… #include “file.h”#include “file.h”intmain() {  int a = 123;  if ( ODD(a) ) {    printf(“%d is odd\n”, a );  } else {    printf(“%d is evan\n”, a );  }  return 0;}"/>
          <p:cNvPicPr>
            <a:picLocks noChangeAspect="0"/>
          </p:cNvPicPr>
          <p:nvPr/>
        </p:nvPicPr>
        <p:blipFill>
          <a:blip r:embed="rId2">
            <a:extLst/>
          </a:blip>
          <a:stretch>
            <a:fillRect/>
          </a:stretch>
        </p:blipFill>
        <p:spPr>
          <a:xfrm>
            <a:off x="647280" y="5093292"/>
            <a:ext cx="4876205" cy="4102101"/>
          </a:xfrm>
          <a:prstGeom prst="rect">
            <a:avLst/>
          </a:prstGeom>
        </p:spPr>
      </p:pic>
      <p:sp>
        <p:nvSpPr>
          <p:cNvPr id="912" name="before preprocessing"/>
          <p:cNvSpPr txBox="1"/>
          <p:nvPr/>
        </p:nvSpPr>
        <p:spPr>
          <a:xfrm>
            <a:off x="1703876" y="4722614"/>
            <a:ext cx="2940813"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before preprocessing</a:t>
            </a:r>
          </a:p>
        </p:txBody>
      </p:sp>
      <p:sp>
        <p:nvSpPr>
          <p:cNvPr id="913" name="after preprocessing"/>
          <p:cNvSpPr txBox="1"/>
          <p:nvPr/>
        </p:nvSpPr>
        <p:spPr>
          <a:xfrm>
            <a:off x="8085448" y="1924049"/>
            <a:ext cx="2801469"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after preprocessing</a:t>
            </a:r>
          </a:p>
        </p:txBody>
      </p:sp>
      <p:pic>
        <p:nvPicPr>
          <p:cNvPr id="914" name="Line Line" descr="Line Line"/>
          <p:cNvPicPr>
            <a:picLocks noChangeAspect="0"/>
          </p:cNvPicPr>
          <p:nvPr/>
        </p:nvPicPr>
        <p:blipFill>
          <a:blip r:embed="rId3">
            <a:extLst/>
          </a:blip>
          <a:stretch>
            <a:fillRect/>
          </a:stretch>
        </p:blipFill>
        <p:spPr>
          <a:xfrm rot="18532452">
            <a:off x="4936839" y="5391027"/>
            <a:ext cx="2877759" cy="401377"/>
          </a:xfrm>
          <a:prstGeom prst="rect">
            <a:avLst/>
          </a:prstGeom>
        </p:spPr>
      </p:pic>
      <p:pic>
        <p:nvPicPr>
          <p:cNvPr id="916" name="#ifndef FILE_HH… #ifndef FILE_HH#define FILE_HHint a = 1;double fun( int x );#define ODD( A ) (((A)%2) == 1 )#endif" descr="#ifndef FILE_HH… #ifndef FILE_HH#define FILE_HHint a = 1;double fun( int x );#define ODD( A ) (((A)%2) == 1 )#endif"/>
          <p:cNvPicPr>
            <a:picLocks noChangeAspect="0"/>
          </p:cNvPicPr>
          <p:nvPr/>
        </p:nvPicPr>
        <p:blipFill>
          <a:blip r:embed="rId4">
            <a:extLst/>
          </a:blip>
          <a:stretch>
            <a:fillRect/>
          </a:stretch>
        </p:blipFill>
        <p:spPr>
          <a:xfrm>
            <a:off x="647280" y="2070396"/>
            <a:ext cx="4876205" cy="2641601"/>
          </a:xfrm>
          <a:prstGeom prst="rect">
            <a:avLst/>
          </a:prstGeom>
        </p:spPr>
      </p:pic>
      <p:sp>
        <p:nvSpPr>
          <p:cNvPr id="917" name="file.h"/>
          <p:cNvSpPr txBox="1"/>
          <p:nvPr/>
        </p:nvSpPr>
        <p:spPr>
          <a:xfrm>
            <a:off x="2658078" y="1714499"/>
            <a:ext cx="854609"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file.h</a:t>
            </a:r>
          </a:p>
        </p:txBody>
      </p:sp>
      <p:pic>
        <p:nvPicPr>
          <p:cNvPr id="918" name="int a = 1;… int a = 1;double fun( int x );#define ODD( A ) (((A)%2) == 1 )intmain() {  int a = 123;  if ( ( ( (a) % 2) ) == 1 ) ) {    printf(“%d is odd\n”, a );  } else {    printf(“%d is evan\n”, a );  }  return 0;}" descr="int a = 1;… int a = 1;double fun( int x );#define ODD( A ) (((A)%2) == 1 )intmain() {  int a = 123;  if ( ( ( (a) % 2) ) == 1 ) ) {    printf(“%d is odd\n”, a );  } else {    printf(“%d is evan\n”, a );  }  return 0;}"/>
          <p:cNvPicPr>
            <a:picLocks noChangeAspect="0"/>
          </p:cNvPicPr>
          <p:nvPr/>
        </p:nvPicPr>
        <p:blipFill>
          <a:blip r:embed="rId5">
            <a:extLst/>
          </a:blip>
          <a:stretch>
            <a:fillRect/>
          </a:stretch>
        </p:blipFill>
        <p:spPr>
          <a:xfrm>
            <a:off x="7251279" y="2487414"/>
            <a:ext cx="4876206" cy="4978401"/>
          </a:xfrm>
          <a:prstGeom prst="rect">
            <a:avLst/>
          </a:prstGeom>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Master ADBoT - May 2019"/>
          <p:cNvSpPr txBox="1"/>
          <p:nvPr>
            <p:ph type="body" idx="21"/>
          </p:nvPr>
        </p:nvSpPr>
        <p:spPr>
          <a:prstGeom prst="rect">
            <a:avLst/>
          </a:prstGeom>
        </p:spPr>
        <p:txBody>
          <a:bodyPr/>
          <a:lstStyle>
            <a:lvl1pPr>
              <a:defRPr sz="1400"/>
            </a:lvl1pPr>
          </a:lstStyle>
          <a:p>
            <a:pPr/>
            <a:r>
              <a:t>Master ADBoT - May 2019</a:t>
            </a:r>
          </a:p>
        </p:txBody>
      </p:sp>
      <p:sp>
        <p:nvSpPr>
          <p:cNvPr id="921" name="Enrico Bertolazzi"/>
          <p:cNvSpPr txBox="1"/>
          <p:nvPr>
            <p:ph type="body" idx="22"/>
          </p:nvPr>
        </p:nvSpPr>
        <p:spPr>
          <a:prstGeom prst="rect">
            <a:avLst/>
          </a:prstGeom>
        </p:spPr>
        <p:txBody>
          <a:bodyPr/>
          <a:lstStyle>
            <a:lvl1pPr>
              <a:defRPr sz="1000"/>
            </a:lvl1pPr>
          </a:lstStyle>
          <a:p>
            <a:pPr/>
            <a:r>
              <a:t>Enrico Bertolazzi</a:t>
            </a:r>
          </a:p>
        </p:txBody>
      </p:sp>
      <p:sp>
        <p:nvSpPr>
          <p:cNvPr id="922" name="OTHER PREPROCESSOR COMMAND"/>
          <p:cNvSpPr txBox="1"/>
          <p:nvPr>
            <p:ph type="title"/>
          </p:nvPr>
        </p:nvSpPr>
        <p:spPr>
          <a:prstGeom prst="rect">
            <a:avLst/>
          </a:prstGeom>
        </p:spPr>
        <p:txBody>
          <a:bodyPr/>
          <a:lstStyle>
            <a:lvl1pPr defTabSz="519937">
              <a:defRPr sz="5340"/>
            </a:lvl1pPr>
          </a:lstStyle>
          <a:p>
            <a:pPr/>
            <a:r>
              <a:t>OTHER PREPROCESSOR COMMAND</a:t>
            </a:r>
          </a:p>
        </p:txBody>
      </p:sp>
      <p:sp>
        <p:nvSpPr>
          <p:cNvPr id="923" name="#if defined(MACRO) is the same of #ifdef MACRO, but can combine things more complex…"/>
          <p:cNvSpPr txBox="1"/>
          <p:nvPr>
            <p:ph type="body" idx="1"/>
          </p:nvPr>
        </p:nvSpPr>
        <p:spPr>
          <a:prstGeom prst="rect">
            <a:avLst/>
          </a:prstGeom>
        </p:spPr>
        <p:txBody>
          <a:bodyPr/>
          <a:lstStyle/>
          <a:p>
            <a:pPr marL="507999" indent="-507999">
              <a:buBlip>
                <a:blip r:embed="rId2"/>
              </a:buBlip>
              <a:defRPr sz="2800"/>
            </a:pPr>
            <a:r>
              <a:t>#if defined(MACRO)</a:t>
            </a:r>
            <a:br/>
            <a:r>
              <a:t>is the same of #ifdef MACRO, but can combine things more complex</a:t>
            </a:r>
          </a:p>
          <a:p>
            <a:pPr marL="507999" indent="-507999">
              <a:buBlip>
                <a:blip r:embed="rId2"/>
              </a:buBlip>
              <a:defRPr sz="2800"/>
            </a:pPr>
            <a:r>
              <a:t>#if defined(A) &amp;&amp; !define(B)</a:t>
            </a:r>
          </a:p>
          <a:p>
            <a:pPr marL="507999" indent="-507999">
              <a:buBlip>
                <a:blip r:embed="rId2"/>
              </a:buBlip>
              <a:defRPr sz="2800"/>
            </a:pPr>
            <a:r>
              <a:t>#elseif</a:t>
            </a:r>
            <a:br/>
            <a:r>
              <a:t>used in the #ifdef block</a:t>
            </a:r>
          </a:p>
          <a:p>
            <a:pPr marL="507999" indent="-507999">
              <a:buBlip>
                <a:blip r:embed="rId2"/>
              </a:buBlip>
              <a:defRPr sz="2800"/>
            </a:pPr>
            <a:r>
              <a:t>#line NUMBER</a:t>
            </a:r>
            <a:br/>
            <a:r>
              <a:t>change the line number used in the debug message</a:t>
            </a:r>
          </a:p>
          <a:p>
            <a:pPr marL="507999" indent="-507999">
              <a:buBlip>
                <a:blip r:embed="rId2"/>
              </a:buBlip>
              <a:defRPr sz="2800"/>
            </a:pPr>
            <a:r>
              <a:t>#pragma</a:t>
            </a:r>
            <a:br/>
            <a:r>
              <a:t>pass special command to the compiler, its compiler dependent. Read the manual of the compiler for the list of pragmas</a:t>
            </a:r>
          </a:p>
          <a:p>
            <a:pPr marL="507999" indent="-507999">
              <a:buBlip>
                <a:blip r:embed="rId2"/>
              </a:buBlip>
              <a:defRPr sz="2800"/>
            </a:pPr>
            <a:r>
              <a:t>#undef MACRO</a:t>
            </a:r>
            <a:br/>
            <a:r>
              <a:t>if the macro </a:t>
            </a:r>
            <a:r>
              <a:rPr b="1"/>
              <a:t>MACRO</a:t>
            </a:r>
            <a:r>
              <a:t> is defined will be “cancelled”</a:t>
            </a:r>
          </a:p>
        </p:txBody>
      </p:sp>
      <p:sp>
        <p:nvSpPr>
          <p:cNvPr id="924" name="Slide Number"/>
          <p:cNvSpPr txBox="1"/>
          <p:nvPr>
            <p:ph type="sldNum" sz="quarter" idx="2"/>
          </p:nvPr>
        </p:nvSpPr>
        <p:spPr>
          <a:xfrm>
            <a:off x="12509499" y="9042400"/>
            <a:ext cx="292101" cy="304800"/>
          </a:xfrm>
          <a:prstGeom prst="rect">
            <a:avLst/>
          </a:prstGeom>
          <a:extLst>
            <a:ext uri="{C572A759-6A51-4108-AA02-DFA0A04FC94B}">
              <ma14:wrappingTextBoxFlag xmlns:ma14="http://schemas.microsoft.com/office/mac/drawingml/2011/main" val="1"/>
            </a:ext>
          </a:extLst>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Master ADBoT - May 2019"/>
          <p:cNvSpPr txBox="1"/>
          <p:nvPr>
            <p:ph type="body" idx="21"/>
          </p:nvPr>
        </p:nvSpPr>
        <p:spPr>
          <a:prstGeom prst="rect">
            <a:avLst/>
          </a:prstGeom>
        </p:spPr>
        <p:txBody>
          <a:bodyPr/>
          <a:lstStyle/>
          <a:p>
            <a:pPr/>
            <a:r>
              <a:t>Master ADBoT - May 2019</a:t>
            </a:r>
          </a:p>
        </p:txBody>
      </p:sp>
      <p:sp>
        <p:nvSpPr>
          <p:cNvPr id="424" name="Enrico Bertolazzi"/>
          <p:cNvSpPr txBox="1"/>
          <p:nvPr>
            <p:ph type="body" idx="22"/>
          </p:nvPr>
        </p:nvSpPr>
        <p:spPr>
          <a:prstGeom prst="rect">
            <a:avLst/>
          </a:prstGeom>
        </p:spPr>
        <p:txBody>
          <a:bodyPr/>
          <a:lstStyle/>
          <a:p>
            <a:pPr/>
            <a:r>
              <a:t>Enrico Bertolazzi</a:t>
            </a:r>
          </a:p>
        </p:txBody>
      </p:sp>
      <p:sp>
        <p:nvSpPr>
          <p:cNvPr id="425" name="C keywords"/>
          <p:cNvSpPr txBox="1"/>
          <p:nvPr>
            <p:ph type="title"/>
          </p:nvPr>
        </p:nvSpPr>
        <p:spPr>
          <a:prstGeom prst="rect">
            <a:avLst/>
          </a:prstGeom>
        </p:spPr>
        <p:txBody>
          <a:bodyPr/>
          <a:lstStyle/>
          <a:p>
            <a:pPr/>
            <a:r>
              <a:t>C keywords</a:t>
            </a:r>
          </a:p>
        </p:txBody>
      </p:sp>
      <p:sp>
        <p:nvSpPr>
          <p:cNvPr id="426" name="Type of data…"/>
          <p:cNvSpPr txBox="1"/>
          <p:nvPr>
            <p:ph type="body" idx="1"/>
          </p:nvPr>
        </p:nvSpPr>
        <p:spPr>
          <a:xfrm>
            <a:off x="635000" y="1714500"/>
            <a:ext cx="11645900" cy="7073900"/>
          </a:xfrm>
          <a:prstGeom prst="rect">
            <a:avLst/>
          </a:prstGeom>
        </p:spPr>
        <p:txBody>
          <a:bodyPr/>
          <a:lstStyle/>
          <a:p>
            <a:pPr>
              <a:buBlip>
                <a:blip r:embed="rId2"/>
              </a:buBlip>
            </a:pPr>
            <a:r>
              <a:t>Type of data</a:t>
            </a:r>
          </a:p>
          <a:p>
            <a:pPr lvl="1"/>
            <a:r>
              <a:t>void, char, int, float, double, enum, struct, union</a:t>
            </a:r>
          </a:p>
          <a:p>
            <a:pPr>
              <a:buBlip>
                <a:blip r:embed="rId2"/>
              </a:buBlip>
            </a:pPr>
            <a:r>
              <a:t>Modification of data size/storage</a:t>
            </a:r>
          </a:p>
          <a:p>
            <a:pPr lvl="1"/>
            <a:r>
              <a:t>signed, unsigned, short, long, extern, static, register, cost, volatile</a:t>
            </a:r>
          </a:p>
          <a:p>
            <a:pPr>
              <a:buBlip>
                <a:blip r:embed="rId2"/>
              </a:buBlip>
            </a:pPr>
            <a:r>
              <a:t>Conditions and loops</a:t>
            </a:r>
          </a:p>
          <a:p>
            <a:pPr lvl="1"/>
            <a:r>
              <a:t>if, else, do, while, for, continue, break, goto, switch, case, default</a:t>
            </a:r>
          </a:p>
          <a:p>
            <a:pPr>
              <a:buBlip>
                <a:blip r:embed="rId2"/>
              </a:buBlip>
            </a:pPr>
            <a:r>
              <a:t>Operatos</a:t>
            </a:r>
          </a:p>
          <a:p>
            <a:pPr lvl="1"/>
            <a:r>
              <a:t>assign, </a:t>
            </a:r>
            <a:r>
              <a:rPr b="1"/>
              <a:t>=</a:t>
            </a:r>
            <a:r>
              <a:t>,</a:t>
            </a:r>
            <a:r>
              <a:rPr b="1"/>
              <a:t> </a:t>
            </a:r>
            <a:r>
              <a:t>logical</a:t>
            </a:r>
            <a:r>
              <a:rPr b="1"/>
              <a:t> || </a:t>
            </a:r>
            <a:r>
              <a:t>(or)</a:t>
            </a:r>
            <a:r>
              <a:rPr b="1"/>
              <a:t> &amp;&amp; </a:t>
            </a:r>
            <a:r>
              <a:t>(and),</a:t>
            </a:r>
            <a:r>
              <a:rPr b="1"/>
              <a:t> ! </a:t>
            </a:r>
            <a:r>
              <a:t>(negation)</a:t>
            </a:r>
          </a:p>
          <a:p>
            <a:pPr lvl="1"/>
            <a:r>
              <a:t>arithmetic, </a:t>
            </a:r>
            <a:r>
              <a:rPr b="1"/>
              <a:t>+</a:t>
            </a:r>
            <a:r>
              <a:t>, </a:t>
            </a:r>
            <a:r>
              <a:rPr b="1"/>
              <a:t>-</a:t>
            </a:r>
            <a:r>
              <a:t>, </a:t>
            </a:r>
            <a:r>
              <a:rPr b="1"/>
              <a:t>*</a:t>
            </a:r>
            <a:r>
              <a:t>, </a:t>
            </a:r>
            <a:r>
              <a:rPr b="1"/>
              <a:t>/</a:t>
            </a:r>
            <a:r>
              <a:t>, </a:t>
            </a:r>
            <a:r>
              <a:rPr b="1"/>
              <a:t>%</a:t>
            </a:r>
            <a:r>
              <a:t> (remainder only for integer)</a:t>
            </a:r>
          </a:p>
          <a:p>
            <a:pPr lvl="1"/>
            <a:r>
              <a:t>comparison </a:t>
            </a:r>
            <a:r>
              <a:rPr b="1"/>
              <a:t>&gt;</a:t>
            </a:r>
            <a:r>
              <a:t>, </a:t>
            </a:r>
            <a:r>
              <a:rPr b="1"/>
              <a:t>&lt;</a:t>
            </a:r>
            <a:r>
              <a:t>, </a:t>
            </a:r>
            <a:r>
              <a:rPr b="1"/>
              <a:t>&gt;=</a:t>
            </a:r>
            <a:r>
              <a:t>, </a:t>
            </a:r>
            <a:r>
              <a:rPr b="1"/>
              <a:t>&lt;=</a:t>
            </a:r>
            <a:r>
              <a:t>, </a:t>
            </a:r>
            <a:r>
              <a:rPr b="1"/>
              <a:t>==</a:t>
            </a:r>
            <a:r>
              <a:t>, </a:t>
            </a:r>
            <a:r>
              <a:rPr b="1"/>
              <a:t>!=</a:t>
            </a:r>
            <a:endParaRPr b="1"/>
          </a:p>
          <a:p>
            <a:pPr lvl="1"/>
            <a:r>
              <a:t>bit manipulation,</a:t>
            </a:r>
            <a:r>
              <a:rPr b="1"/>
              <a:t> &amp;</a:t>
            </a:r>
            <a:r>
              <a:t>, </a:t>
            </a:r>
            <a:r>
              <a:rPr b="1"/>
              <a:t>|</a:t>
            </a:r>
            <a:r>
              <a:t>, </a:t>
            </a:r>
            <a:r>
              <a:rPr b="1"/>
              <a:t>~</a:t>
            </a:r>
            <a:r>
              <a:t>, </a:t>
            </a:r>
            <a:r>
              <a:rPr b="1"/>
              <a:t>&gt;&gt;</a:t>
            </a:r>
            <a:r>
              <a:t>, </a:t>
            </a:r>
            <a:r>
              <a:rPr b="1"/>
              <a:t>&lt;&lt;</a:t>
            </a:r>
          </a:p>
          <a:p>
            <a:pPr>
              <a:buBlip>
                <a:blip r:embed="rId2"/>
              </a:buBlip>
            </a:pPr>
            <a:r>
              <a:t>Other keywords</a:t>
            </a:r>
          </a:p>
          <a:p>
            <a:pPr lvl="1"/>
            <a:r>
              <a:t>main, return, typedef, sizeof</a:t>
            </a:r>
          </a:p>
        </p:txBody>
      </p:sp>
      <p:sp>
        <p:nvSpPr>
          <p:cNvPr id="427" name="Slide Number"/>
          <p:cNvSpPr txBox="1"/>
          <p:nvPr>
            <p:ph type="sldNum" sz="quarter" idx="2"/>
          </p:nvPr>
        </p:nvSpPr>
        <p:spPr>
          <a:xfrm>
            <a:off x="12541249" y="9042400"/>
            <a:ext cx="228601" cy="3683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6" name="Master ADBoT - May 2019"/>
          <p:cNvSpPr txBox="1"/>
          <p:nvPr>
            <p:ph type="body" idx="21"/>
          </p:nvPr>
        </p:nvSpPr>
        <p:spPr>
          <a:prstGeom prst="rect">
            <a:avLst/>
          </a:prstGeom>
        </p:spPr>
        <p:txBody>
          <a:bodyPr/>
          <a:lstStyle>
            <a:lvl1pPr>
              <a:defRPr sz="1400"/>
            </a:lvl1pPr>
          </a:lstStyle>
          <a:p>
            <a:pPr/>
            <a:r>
              <a:t>Master ADBoT - May 2019</a:t>
            </a:r>
          </a:p>
        </p:txBody>
      </p:sp>
      <p:sp>
        <p:nvSpPr>
          <p:cNvPr id="927" name="Enrico Bertolazzi"/>
          <p:cNvSpPr txBox="1"/>
          <p:nvPr>
            <p:ph type="body" idx="22"/>
          </p:nvPr>
        </p:nvSpPr>
        <p:spPr>
          <a:prstGeom prst="rect">
            <a:avLst/>
          </a:prstGeom>
        </p:spPr>
        <p:txBody>
          <a:bodyPr/>
          <a:lstStyle>
            <a:lvl1pPr>
              <a:defRPr sz="1000"/>
            </a:lvl1pPr>
          </a:lstStyle>
          <a:p>
            <a:pPr/>
            <a:r>
              <a:t>Enrico Bertolazzi</a:t>
            </a:r>
          </a:p>
        </p:txBody>
      </p:sp>
      <p:sp>
        <p:nvSpPr>
          <p:cNvPr id="928" name="Special preprocessor command"/>
          <p:cNvSpPr txBox="1"/>
          <p:nvPr>
            <p:ph type="title"/>
          </p:nvPr>
        </p:nvSpPr>
        <p:spPr>
          <a:prstGeom prst="rect">
            <a:avLst/>
          </a:prstGeom>
        </p:spPr>
        <p:txBody>
          <a:bodyPr/>
          <a:lstStyle>
            <a:lvl1pPr>
              <a:defRPr sz="6000"/>
            </a:lvl1pPr>
          </a:lstStyle>
          <a:p>
            <a:pPr/>
            <a:r>
              <a:t>Special preprocessor command</a:t>
            </a:r>
          </a:p>
        </p:txBody>
      </p:sp>
      <p:sp>
        <p:nvSpPr>
          <p:cNvPr id="929" name="#define A(X) #X #X the # convert symbol to string, in this example A(pippo) is expanded to “pippo” “pippo”…"/>
          <p:cNvSpPr txBox="1"/>
          <p:nvPr>
            <p:ph type="body" idx="1"/>
          </p:nvPr>
        </p:nvSpPr>
        <p:spPr>
          <a:prstGeom prst="rect">
            <a:avLst/>
          </a:prstGeom>
        </p:spPr>
        <p:txBody>
          <a:bodyPr/>
          <a:lstStyle/>
          <a:p>
            <a:pPr marL="507999" indent="-507999">
              <a:buBlip>
                <a:blip r:embed="rId2"/>
              </a:buBlip>
              <a:defRPr sz="2800"/>
            </a:pPr>
            <a:r>
              <a:t>#define A(X) #X #X</a:t>
            </a:r>
            <a:br/>
            <a:r>
              <a:t>the # convert symbol to string, in this example A(pippo) is expanded to “pippo” “pippo”</a:t>
            </a:r>
          </a:p>
          <a:p>
            <a:pPr marL="507999" indent="-507999">
              <a:buBlip>
                <a:blip r:embed="rId2"/>
              </a:buBlip>
              <a:defRPr sz="2800"/>
            </a:pPr>
            <a:r>
              <a:t>#define CONCAT(B,C) B ## C</a:t>
            </a:r>
            <a:br/>
            <a:r>
              <a:t>perform string concatenation, in this example CONCAT(“pippo”,”pluto”) is expanded to “pippopluto”</a:t>
            </a:r>
          </a:p>
          <a:p>
            <a:pPr marL="507999" indent="-507999">
              <a:buBlip>
                <a:blip r:embed="rId2"/>
              </a:buBlip>
              <a:defRPr sz="2800"/>
            </a:pPr>
            <a:r>
              <a:t>Predefined macros</a:t>
            </a:r>
          </a:p>
          <a:p>
            <a:pPr lvl="2" marL="943428" indent="-435428">
              <a:buSzPct val="75000"/>
              <a:buBlip>
                <a:blip r:embed="rId2"/>
              </a:buBlip>
            </a:pPr>
            <a:r>
              <a:t>__LINE__</a:t>
            </a:r>
          </a:p>
          <a:p>
            <a:pPr lvl="2" marL="943428" indent="-435428">
              <a:buSzPct val="75000"/>
              <a:buBlip>
                <a:blip r:embed="rId2"/>
              </a:buBlip>
            </a:pPr>
            <a:r>
              <a:t>__FILE__</a:t>
            </a:r>
          </a:p>
          <a:p>
            <a:pPr lvl="2" marL="943428" indent="-435428">
              <a:buSzPct val="75000"/>
              <a:buBlip>
                <a:blip r:embed="rId2"/>
              </a:buBlip>
            </a:pPr>
            <a:r>
              <a:t>__DATE__</a:t>
            </a:r>
          </a:p>
          <a:p>
            <a:pPr lvl="2" marL="943428" indent="-435428">
              <a:buSzPct val="75000"/>
              <a:buBlip>
                <a:blip r:embed="rId2"/>
              </a:buBlip>
            </a:pPr>
            <a:r>
              <a:t>__TIME__</a:t>
            </a:r>
          </a:p>
          <a:p>
            <a:pPr lvl="2" marL="943428" indent="-435428">
              <a:buSzPct val="75000"/>
              <a:buBlip>
                <a:blip r:embed="rId2"/>
              </a:buBlip>
            </a:pPr>
            <a:r>
              <a:t>__STDC__</a:t>
            </a:r>
          </a:p>
          <a:p>
            <a:pPr lvl="2" marL="943428" indent="-435428">
              <a:buSzPct val="75000"/>
              <a:buBlip>
                <a:blip r:embed="rId2"/>
              </a:buBlip>
            </a:pPr>
            <a:r>
              <a:t>more others…</a:t>
            </a:r>
          </a:p>
        </p:txBody>
      </p:sp>
      <p:sp>
        <p:nvSpPr>
          <p:cNvPr id="930" name="Slide Number"/>
          <p:cNvSpPr txBox="1"/>
          <p:nvPr>
            <p:ph type="sldNum" sz="quarter" idx="2"/>
          </p:nvPr>
        </p:nvSpPr>
        <p:spPr>
          <a:xfrm>
            <a:off x="12509499" y="9042400"/>
            <a:ext cx="292101" cy="304800"/>
          </a:xfrm>
          <a:prstGeom prst="rect">
            <a:avLst/>
          </a:prstGeom>
          <a:extLst>
            <a:ext uri="{C572A759-6A51-4108-AA02-DFA0A04FC94B}">
              <ma14:wrappingTextBoxFlag xmlns:ma14="http://schemas.microsoft.com/office/mac/drawingml/2011/main" val="1"/>
            </a:ext>
          </a:extLst>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2" name="Master ADBoT - May 2019"/>
          <p:cNvSpPr txBox="1"/>
          <p:nvPr>
            <p:ph type="body" idx="22"/>
          </p:nvPr>
        </p:nvSpPr>
        <p:spPr>
          <a:prstGeom prst="rect">
            <a:avLst/>
          </a:prstGeom>
        </p:spPr>
        <p:txBody>
          <a:bodyPr/>
          <a:lstStyle/>
          <a:p>
            <a:pPr/>
            <a:r>
              <a:t>Master ADBoT - May 2019</a:t>
            </a:r>
          </a:p>
        </p:txBody>
      </p:sp>
      <p:sp>
        <p:nvSpPr>
          <p:cNvPr id="933" name="Enrico Bertolazzi"/>
          <p:cNvSpPr txBox="1"/>
          <p:nvPr>
            <p:ph type="body" idx="23"/>
          </p:nvPr>
        </p:nvSpPr>
        <p:spPr>
          <a:prstGeom prst="rect">
            <a:avLst/>
          </a:prstGeom>
        </p:spPr>
        <p:txBody>
          <a:bodyPr/>
          <a:lstStyle/>
          <a:p>
            <a:pPr/>
            <a:r>
              <a:t>Enrico Bertolazzi</a:t>
            </a:r>
          </a:p>
        </p:txBody>
      </p:sp>
      <p:sp>
        <p:nvSpPr>
          <p:cNvPr id="934" name="C standard .h files and libs"/>
          <p:cNvSpPr txBox="1"/>
          <p:nvPr>
            <p:ph type="title"/>
          </p:nvPr>
        </p:nvSpPr>
        <p:spPr>
          <a:prstGeom prst="rect">
            <a:avLst/>
          </a:prstGeom>
        </p:spPr>
        <p:txBody>
          <a:bodyPr/>
          <a:lstStyle>
            <a:lvl1pPr algn="ctr"/>
          </a:lstStyle>
          <a:p>
            <a:pPr/>
            <a:r>
              <a:t>C standard .h files and libs</a:t>
            </a:r>
          </a:p>
        </p:txBody>
      </p:sp>
      <p:sp>
        <p:nvSpPr>
          <p:cNvPr id="9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36" name="Free-lego-clipart-pictures.jpg" descr="Free-lego-clipart-pictures.jpg"/>
          <p:cNvPicPr>
            <a:picLocks noChangeAspect="1"/>
          </p:cNvPicPr>
          <p:nvPr/>
        </p:nvPicPr>
        <p:blipFill>
          <a:blip r:embed="rId2">
            <a:extLst/>
          </a:blip>
          <a:stretch>
            <a:fillRect/>
          </a:stretch>
        </p:blipFill>
        <p:spPr>
          <a:xfrm>
            <a:off x="0" y="371578"/>
            <a:ext cx="13004800" cy="7054644"/>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Master ADBoT - May 2019"/>
          <p:cNvSpPr txBox="1"/>
          <p:nvPr>
            <p:ph type="body" idx="21"/>
          </p:nvPr>
        </p:nvSpPr>
        <p:spPr>
          <a:prstGeom prst="rect">
            <a:avLst/>
          </a:prstGeom>
        </p:spPr>
        <p:txBody>
          <a:bodyPr/>
          <a:lstStyle>
            <a:lvl1pPr>
              <a:defRPr sz="1400"/>
            </a:lvl1pPr>
          </a:lstStyle>
          <a:p>
            <a:pPr/>
            <a:r>
              <a:t>Master ADBoT - May 2019</a:t>
            </a:r>
          </a:p>
        </p:txBody>
      </p:sp>
      <p:sp>
        <p:nvSpPr>
          <p:cNvPr id="939" name="Enrico Bertolazzi"/>
          <p:cNvSpPr txBox="1"/>
          <p:nvPr>
            <p:ph type="body" idx="22"/>
          </p:nvPr>
        </p:nvSpPr>
        <p:spPr>
          <a:prstGeom prst="rect">
            <a:avLst/>
          </a:prstGeom>
        </p:spPr>
        <p:txBody>
          <a:bodyPr/>
          <a:lstStyle>
            <a:lvl1pPr>
              <a:defRPr sz="1000"/>
            </a:lvl1pPr>
          </a:lstStyle>
          <a:p>
            <a:pPr/>
            <a:r>
              <a:t>Enrico Bertolazzi</a:t>
            </a:r>
          </a:p>
        </p:txBody>
      </p:sp>
      <p:sp>
        <p:nvSpPr>
          <p:cNvPr id="940" name="Most used headers"/>
          <p:cNvSpPr txBox="1"/>
          <p:nvPr>
            <p:ph type="title"/>
          </p:nvPr>
        </p:nvSpPr>
        <p:spPr>
          <a:prstGeom prst="rect">
            <a:avLst/>
          </a:prstGeom>
        </p:spPr>
        <p:txBody>
          <a:bodyPr/>
          <a:lstStyle>
            <a:lvl1pPr>
              <a:defRPr sz="6000"/>
            </a:lvl1pPr>
          </a:lstStyle>
          <a:p>
            <a:pPr/>
            <a:r>
              <a:t>Most used headers</a:t>
            </a:r>
          </a:p>
        </p:txBody>
      </p:sp>
      <p:sp>
        <p:nvSpPr>
          <p:cNvPr id="941" name="#include &lt;stdio.h&gt; Provides generic file operation support and supplies functions with character input/output capabilities.…"/>
          <p:cNvSpPr txBox="1"/>
          <p:nvPr>
            <p:ph type="body" idx="1"/>
          </p:nvPr>
        </p:nvSpPr>
        <p:spPr>
          <a:prstGeom prst="rect">
            <a:avLst/>
          </a:prstGeom>
        </p:spPr>
        <p:txBody>
          <a:bodyPr/>
          <a:lstStyle/>
          <a:p>
            <a:pPr marL="507999" indent="-507999">
              <a:buBlip>
                <a:blip r:embed="rId2"/>
              </a:buBlip>
              <a:defRPr sz="2800"/>
            </a:pPr>
            <a:r>
              <a:t>#include &lt;stdio.h&gt;</a:t>
            </a:r>
            <a:br/>
            <a:r>
              <a:t>Provides generic file operation support and supplies functions with character input/output capabilities.</a:t>
            </a:r>
          </a:p>
          <a:p>
            <a:pPr marL="507999" indent="-507999">
              <a:buBlip>
                <a:blip r:embed="rId2"/>
              </a:buBlip>
              <a:defRPr sz="2800"/>
            </a:pPr>
            <a:r>
              <a:t>#include &lt;stdlib.h&gt;</a:t>
            </a:r>
            <a:br/>
            <a:r>
              <a:t>General utilities: </a:t>
            </a:r>
            <a:r>
              <a:rPr>
                <a:solidFill>
                  <a:srgbClr val="0645AD"/>
                </a:solidFill>
                <a:hlinkClick r:id="rId3" invalidUrl="" action="" tgtFrame="" tooltip="" history="1" highlightClick="0" endSnd="0"/>
              </a:rPr>
              <a:t>memory management</a:t>
            </a:r>
            <a:r>
              <a:t>, </a:t>
            </a:r>
            <a:r>
              <a:rPr>
                <a:solidFill>
                  <a:srgbClr val="0645AD"/>
                </a:solidFill>
                <a:hlinkClick r:id="rId4" invalidUrl="" action="" tgtFrame="" tooltip="" history="1" highlightClick="0" endSnd="0"/>
              </a:rPr>
              <a:t>program utilities</a:t>
            </a:r>
            <a:r>
              <a:t>, </a:t>
            </a:r>
            <a:r>
              <a:rPr>
                <a:solidFill>
                  <a:srgbClr val="0645AD"/>
                </a:solidFill>
                <a:hlinkClick r:id="rId5" invalidUrl="" action="" tgtFrame="" tooltip="" history="1" highlightClick="0" endSnd="0"/>
              </a:rPr>
              <a:t>string conversions</a:t>
            </a:r>
            <a:r>
              <a:t>, </a:t>
            </a:r>
            <a:r>
              <a:rPr>
                <a:solidFill>
                  <a:srgbClr val="0645AD"/>
                </a:solidFill>
                <a:hlinkClick r:id="rId6" invalidUrl="" action="" tgtFrame="" tooltip="" history="1" highlightClick="0" endSnd="0"/>
              </a:rPr>
              <a:t>random numbers</a:t>
            </a:r>
          </a:p>
          <a:p>
            <a:pPr marL="507999" indent="-507999">
              <a:buBlip>
                <a:blip r:embed="rId2"/>
              </a:buBlip>
              <a:defRPr sz="2800"/>
            </a:pPr>
            <a:r>
              <a:t>#include &lt;string.h&gt;</a:t>
            </a:r>
            <a:br/>
            <a:r>
              <a:t>String manipulation function, (strcpy,strcat, strlen, strstr, tolower, toupper, memcpy, memmove, memset)</a:t>
            </a:r>
          </a:p>
          <a:p>
            <a:pPr marL="507999" indent="-507999">
              <a:buBlip>
                <a:blip r:embed="rId2"/>
              </a:buBlip>
              <a:defRPr sz="2800"/>
            </a:pPr>
            <a:r>
              <a:t>#include &lt;math.h&gt;</a:t>
            </a:r>
            <a:br/>
            <a:r>
              <a:t>Common mathematics functions, abs, sin, cos, exp, …</a:t>
            </a:r>
          </a:p>
          <a:p>
            <a:pPr marL="507999" indent="-507999">
              <a:buBlip>
                <a:blip r:embed="rId2"/>
              </a:buBlip>
              <a:defRPr sz="2800"/>
            </a:pPr>
            <a:r>
              <a:t>#include &lt;limits.h&gt;</a:t>
            </a:r>
            <a:br/>
            <a:r>
              <a:t>various macros with limits of standard type, INT_MAX, LONG_MAX,…</a:t>
            </a:r>
          </a:p>
          <a:p>
            <a:pPr marL="507999" indent="-507999">
              <a:buBlip>
                <a:blip r:embed="rId2"/>
              </a:buBlip>
              <a:defRPr sz="2800"/>
            </a:pPr>
            <a:r>
              <a:t>#include &lt;stddef.h&gt;</a:t>
            </a:r>
            <a:br/>
            <a:r>
              <a:t>Common macro definitions, size_t, </a:t>
            </a:r>
            <a:r>
              <a:rPr>
                <a:hlinkClick r:id="rId7" invalidUrl="" action="" tgtFrame="" tooltip="" history="1" highlightClick="0" endSnd="0"/>
              </a:rPr>
              <a:t>ptrdiff_t </a:t>
            </a:r>
            <a:r>
              <a:t>, NULL</a:t>
            </a:r>
          </a:p>
        </p:txBody>
      </p:sp>
      <p:sp>
        <p:nvSpPr>
          <p:cNvPr id="942" name="Slide Number"/>
          <p:cNvSpPr txBox="1"/>
          <p:nvPr>
            <p:ph type="sldNum" sz="quarter" idx="2"/>
          </p:nvPr>
        </p:nvSpPr>
        <p:spPr>
          <a:xfrm>
            <a:off x="12509499" y="9042400"/>
            <a:ext cx="292101" cy="304800"/>
          </a:xfrm>
          <a:prstGeom prst="rect">
            <a:avLst/>
          </a:prstGeom>
          <a:extLst>
            <a:ext uri="{C572A759-6A51-4108-AA02-DFA0A04FC94B}">
              <ma14:wrappingTextBoxFlag xmlns:ma14="http://schemas.microsoft.com/office/mac/drawingml/2011/main" val="1"/>
            </a:ext>
          </a:extLst>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4" name="Master ADBoT - May 2019"/>
          <p:cNvSpPr txBox="1"/>
          <p:nvPr>
            <p:ph type="body" idx="21"/>
          </p:nvPr>
        </p:nvSpPr>
        <p:spPr>
          <a:prstGeom prst="rect">
            <a:avLst/>
          </a:prstGeom>
        </p:spPr>
        <p:txBody>
          <a:bodyPr/>
          <a:lstStyle>
            <a:lvl1pPr>
              <a:defRPr sz="1400"/>
            </a:lvl1pPr>
          </a:lstStyle>
          <a:p>
            <a:pPr/>
            <a:r>
              <a:t>Master ADBoT - May 2019</a:t>
            </a:r>
          </a:p>
        </p:txBody>
      </p:sp>
      <p:sp>
        <p:nvSpPr>
          <p:cNvPr id="945" name="Enrico Bertolazzi"/>
          <p:cNvSpPr txBox="1"/>
          <p:nvPr>
            <p:ph type="body" idx="22"/>
          </p:nvPr>
        </p:nvSpPr>
        <p:spPr>
          <a:prstGeom prst="rect">
            <a:avLst/>
          </a:prstGeom>
        </p:spPr>
        <p:txBody>
          <a:bodyPr/>
          <a:lstStyle>
            <a:lvl1pPr>
              <a:defRPr sz="1000"/>
            </a:lvl1pPr>
          </a:lstStyle>
          <a:p>
            <a:pPr/>
            <a:r>
              <a:t>Enrico Bertolazzi</a:t>
            </a:r>
          </a:p>
        </p:txBody>
      </p:sp>
      <p:sp>
        <p:nvSpPr>
          <p:cNvPr id="946" name="Compile and link"/>
          <p:cNvSpPr txBox="1"/>
          <p:nvPr>
            <p:ph type="title"/>
          </p:nvPr>
        </p:nvSpPr>
        <p:spPr>
          <a:prstGeom prst="rect">
            <a:avLst/>
          </a:prstGeom>
        </p:spPr>
        <p:txBody>
          <a:bodyPr/>
          <a:lstStyle>
            <a:lvl1pPr>
              <a:defRPr sz="6000"/>
            </a:lvl1pPr>
          </a:lstStyle>
          <a:p>
            <a:pPr/>
            <a:r>
              <a:t>Compile and link</a:t>
            </a:r>
          </a:p>
        </p:txBody>
      </p:sp>
      <p:sp>
        <p:nvSpPr>
          <p:cNvPr id="947" name="gcc -O2 -Wall FILE.c -o FILE.o to compile a file and obtain an OBJ file, -Olevel optimization, -Wall activate maximum level of warning (recommended)…"/>
          <p:cNvSpPr txBox="1"/>
          <p:nvPr>
            <p:ph type="body" idx="1"/>
          </p:nvPr>
        </p:nvSpPr>
        <p:spPr>
          <a:prstGeom prst="rect">
            <a:avLst/>
          </a:prstGeom>
        </p:spPr>
        <p:txBody>
          <a:bodyPr/>
          <a:lstStyle/>
          <a:p>
            <a:pPr marL="507999" indent="-507999">
              <a:buBlip>
                <a:blip r:embed="rId2"/>
              </a:buBlip>
              <a:defRPr sz="2800"/>
            </a:pPr>
            <a:r>
              <a:t>gcc -O2 -Wall FILE.c -o FILE.o</a:t>
            </a:r>
            <a:br/>
            <a:r>
              <a:t>to compile a file and obtain an OBJ file, -Olevel optimization, -Wall activate maximum level of warning (recommended)</a:t>
            </a:r>
          </a:p>
          <a:p>
            <a:pPr marL="507999" indent="-507999">
              <a:buBlip>
                <a:blip r:embed="rId2"/>
              </a:buBlip>
              <a:defRPr sz="2800"/>
            </a:pPr>
            <a:r>
              <a:t>gcc FILE1.o FILE2.o … FILEN.o -o EXECUTABLE -lLIB1 -LIB … -lLIBN</a:t>
            </a:r>
            <a:br/>
            <a:r>
              <a:t>link files with libraries and produce an executable</a:t>
            </a:r>
          </a:p>
          <a:p>
            <a:pPr marL="507999" indent="-507999">
              <a:buBlip>
                <a:blip r:embed="rId2"/>
              </a:buBlip>
              <a:defRPr sz="2800"/>
            </a:pPr>
            <a:r>
              <a:t>-lc = STANDARD LIBRARY of C</a:t>
            </a:r>
            <a:br/>
            <a:r>
              <a:t>contain implementation of all the function in the standard headers like printf, scanf, exit, …</a:t>
            </a:r>
          </a:p>
          <a:p>
            <a:pPr marL="507999" indent="-507999">
              <a:buBlip>
                <a:blip r:embed="rId2"/>
              </a:buBlip>
              <a:defRPr sz="2800"/>
            </a:pPr>
            <a:r>
              <a:t>-lm = STANDARD MATH LIBRARY of C</a:t>
            </a:r>
            <a:br/>
            <a:r>
              <a:t>contain implementation of all math function in the standard headers like sin, cos, exp, …</a:t>
            </a:r>
            <a:br/>
          </a:p>
        </p:txBody>
      </p:sp>
      <p:sp>
        <p:nvSpPr>
          <p:cNvPr id="948" name="Slide Number"/>
          <p:cNvSpPr txBox="1"/>
          <p:nvPr>
            <p:ph type="sldNum" sz="quarter" idx="2"/>
          </p:nvPr>
        </p:nvSpPr>
        <p:spPr>
          <a:xfrm>
            <a:off x="12509499" y="9042400"/>
            <a:ext cx="292101" cy="304800"/>
          </a:xfrm>
          <a:prstGeom prst="rect">
            <a:avLst/>
          </a:prstGeom>
          <a:extLst>
            <a:ext uri="{C572A759-6A51-4108-AA02-DFA0A04FC94B}">
              <ma14:wrappingTextBoxFlag xmlns:ma14="http://schemas.microsoft.com/office/mac/drawingml/2011/main" val="1"/>
            </a:ext>
          </a:extLst>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0" name="Enrico Bertolazzi"/>
          <p:cNvSpPr txBox="1"/>
          <p:nvPr>
            <p:ph type="body" idx="21"/>
          </p:nvPr>
        </p:nvSpPr>
        <p:spPr>
          <a:prstGeom prst="rect">
            <a:avLst/>
          </a:prstGeom>
        </p:spPr>
        <p:txBody>
          <a:bodyPr/>
          <a:lstStyle/>
          <a:p>
            <a:pPr/>
            <a:r>
              <a:t>Enrico Bertolazzi</a:t>
            </a:r>
          </a:p>
        </p:txBody>
      </p:sp>
      <p:sp>
        <p:nvSpPr>
          <p:cNvPr id="951" name="Master ADBoT - May 2019"/>
          <p:cNvSpPr txBox="1"/>
          <p:nvPr>
            <p:ph type="body" idx="22"/>
          </p:nvPr>
        </p:nvSpPr>
        <p:spPr>
          <a:prstGeom prst="rect">
            <a:avLst/>
          </a:prstGeom>
        </p:spPr>
        <p:txBody>
          <a:bodyPr/>
          <a:lstStyle/>
          <a:p>
            <a:pPr/>
            <a:r>
              <a:t>Master ADBoT - May 2019</a:t>
            </a:r>
          </a:p>
        </p:txBody>
      </p:sp>
      <p:sp>
        <p:nvSpPr>
          <p:cNvPr id="952" name="END OF CRASH COURSE ON C"/>
          <p:cNvSpPr txBox="1"/>
          <p:nvPr>
            <p:ph type="title"/>
          </p:nvPr>
        </p:nvSpPr>
        <p:spPr>
          <a:xfrm>
            <a:off x="1257300" y="8033030"/>
            <a:ext cx="11038772" cy="1099047"/>
          </a:xfrm>
          <a:prstGeom prst="rect">
            <a:avLst/>
          </a:prstGeom>
        </p:spPr>
        <p:txBody>
          <a:bodyPr>
            <a:normAutofit fontScale="100000" lnSpcReduction="0"/>
          </a:bodyPr>
          <a:lstStyle>
            <a:lvl1pPr defTabSz="549148">
              <a:defRPr sz="6016"/>
            </a:lvl1pPr>
          </a:lstStyle>
          <a:p>
            <a:pPr/>
            <a:r>
              <a:t>END OF CRASH COURSE ON C</a:t>
            </a:r>
          </a:p>
        </p:txBody>
      </p:sp>
      <p:pic>
        <p:nvPicPr>
          <p:cNvPr id="953" name="03_10_2006_1.jpg" descr="03_10_2006_1.jpg"/>
          <p:cNvPicPr>
            <a:picLocks noChangeAspect="1"/>
          </p:cNvPicPr>
          <p:nvPr/>
        </p:nvPicPr>
        <p:blipFill>
          <a:blip r:embed="rId2">
            <a:extLst/>
          </a:blip>
          <a:stretch>
            <a:fillRect/>
          </a:stretch>
        </p:blipFill>
        <p:spPr>
          <a:xfrm>
            <a:off x="1696685" y="313481"/>
            <a:ext cx="10160001" cy="7620001"/>
          </a:xfrm>
          <a:prstGeom prst="rect">
            <a:avLst/>
          </a:prstGeom>
          <a:ln w="12700">
            <a:miter lim="400000"/>
          </a:ln>
        </p:spPr>
      </p:pic>
      <p:sp>
        <p:nvSpPr>
          <p:cNvPr id="954" name="http://www.projectcartoon.com"/>
          <p:cNvSpPr txBox="1"/>
          <p:nvPr/>
        </p:nvSpPr>
        <p:spPr>
          <a:xfrm>
            <a:off x="4558707" y="25399"/>
            <a:ext cx="4435959"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http://www.projectcartoon.com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Master ADBoT - May 2019"/>
          <p:cNvSpPr txBox="1"/>
          <p:nvPr>
            <p:ph type="body" idx="21"/>
          </p:nvPr>
        </p:nvSpPr>
        <p:spPr>
          <a:prstGeom prst="rect">
            <a:avLst/>
          </a:prstGeom>
        </p:spPr>
        <p:txBody>
          <a:bodyPr/>
          <a:lstStyle/>
          <a:p>
            <a:pPr/>
            <a:r>
              <a:t>Master ADBoT - May 2019</a:t>
            </a:r>
          </a:p>
        </p:txBody>
      </p:sp>
      <p:sp>
        <p:nvSpPr>
          <p:cNvPr id="430" name="Enrico Bertolazzi"/>
          <p:cNvSpPr txBox="1"/>
          <p:nvPr>
            <p:ph type="body" idx="22"/>
          </p:nvPr>
        </p:nvSpPr>
        <p:spPr>
          <a:prstGeom prst="rect">
            <a:avLst/>
          </a:prstGeom>
        </p:spPr>
        <p:txBody>
          <a:bodyPr/>
          <a:lstStyle/>
          <a:p>
            <a:pPr/>
            <a:r>
              <a:t>Enrico Bertolazzi</a:t>
            </a:r>
          </a:p>
        </p:txBody>
      </p:sp>
      <p:sp>
        <p:nvSpPr>
          <p:cNvPr id="431" name="Size of mainly used data"/>
          <p:cNvSpPr txBox="1"/>
          <p:nvPr>
            <p:ph type="title"/>
          </p:nvPr>
        </p:nvSpPr>
        <p:spPr>
          <a:prstGeom prst="rect">
            <a:avLst/>
          </a:prstGeom>
        </p:spPr>
        <p:txBody>
          <a:bodyPr/>
          <a:lstStyle/>
          <a:p>
            <a:pPr/>
            <a:r>
              <a:t>Size of mainly used data</a:t>
            </a:r>
          </a:p>
        </p:txBody>
      </p:sp>
      <p:sp>
        <p:nvSpPr>
          <p:cNvPr id="432" name="Slide Number"/>
          <p:cNvSpPr txBox="1"/>
          <p:nvPr>
            <p:ph type="sldNum" sz="quarter" idx="2"/>
          </p:nvPr>
        </p:nvSpPr>
        <p:spPr>
          <a:xfrm>
            <a:off x="12553949" y="9042400"/>
            <a:ext cx="228601" cy="3683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33" name="Table"/>
          <p:cNvGraphicFramePr/>
          <p:nvPr/>
        </p:nvGraphicFramePr>
        <p:xfrm>
          <a:off x="920750" y="2520949"/>
          <a:ext cx="11074400" cy="6159501"/>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3691466"/>
                <a:gridCol w="3691466"/>
                <a:gridCol w="3691467"/>
              </a:tblGrid>
              <a:tr h="1024459">
                <a:tc>
                  <a:txBody>
                    <a:bodyPr/>
                    <a:lstStyle/>
                    <a:p>
                      <a:pPr defTabSz="914400">
                        <a:tabLst>
                          <a:tab pos="1168400" algn="l"/>
                        </a:tabLst>
                        <a:defRPr>
                          <a:solidFill>
                            <a:srgbClr val="000000"/>
                          </a:solidFill>
                        </a:defRPr>
                      </a:pPr>
                      <a:r>
                        <a:rPr b="1" sz="3500">
                          <a:solidFill>
                            <a:srgbClr val="FFFFFF"/>
                          </a:solidFill>
                          <a:latin typeface="+mn-lt"/>
                          <a:ea typeface="+mn-ea"/>
                          <a:cs typeface="+mn-cs"/>
                          <a:sym typeface="Caviar Dreams"/>
                        </a:rPr>
                        <a:t>Data Type</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c>
                  <a:txBody>
                    <a:bodyPr/>
                    <a:lstStyle/>
                    <a:p>
                      <a:pPr defTabSz="914400">
                        <a:tabLst>
                          <a:tab pos="1168400" algn="l"/>
                        </a:tabLst>
                        <a:defRPr>
                          <a:solidFill>
                            <a:srgbClr val="000000"/>
                          </a:solidFill>
                        </a:defRPr>
                      </a:pPr>
                      <a:r>
                        <a:rPr b="1" sz="3500">
                          <a:solidFill>
                            <a:srgbClr val="FFFFFF"/>
                          </a:solidFill>
                          <a:latin typeface="+mn-lt"/>
                          <a:ea typeface="+mn-ea"/>
                          <a:cs typeface="+mn-cs"/>
                          <a:sym typeface="Caviar Dreams"/>
                        </a:rPr>
                        <a:t>Keyword</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c>
                  <a:txBody>
                    <a:bodyPr/>
                    <a:lstStyle/>
                    <a:p>
                      <a:pPr defTabSz="914400">
                        <a:tabLst>
                          <a:tab pos="1168400" algn="l"/>
                        </a:tabLst>
                        <a:defRPr>
                          <a:solidFill>
                            <a:srgbClr val="000000"/>
                          </a:solidFill>
                        </a:defRPr>
                      </a:pPr>
                      <a:r>
                        <a:rPr b="1" sz="3500">
                          <a:solidFill>
                            <a:srgbClr val="FFFFFF"/>
                          </a:solidFill>
                          <a:latin typeface="+mn-lt"/>
                          <a:ea typeface="+mn-ea"/>
                          <a:cs typeface="+mn-cs"/>
                          <a:sym typeface="Caviar Dreams"/>
                        </a:rPr>
                        <a:t>Size</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r>
              <a:tr h="1027008">
                <a:tc>
                  <a:txBody>
                    <a:bodyPr/>
                    <a:lstStyle/>
                    <a:p>
                      <a:pPr defTabSz="914400">
                        <a:tabLst>
                          <a:tab pos="1168400" algn="l"/>
                        </a:tabLst>
                      </a:pPr>
                      <a:r>
                        <a:rPr sz="3100">
                          <a:solidFill>
                            <a:srgbClr val="941100"/>
                          </a:solidFill>
                          <a:latin typeface="+mn-lt"/>
                          <a:ea typeface="+mn-ea"/>
                          <a:cs typeface="+mn-cs"/>
                          <a:sym typeface="Caviar Dreams"/>
                        </a:rPr>
                        <a:t>character</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100">
                          <a:solidFill>
                            <a:srgbClr val="011993"/>
                          </a:solidFill>
                          <a:latin typeface="+mn-lt"/>
                          <a:ea typeface="+mn-ea"/>
                          <a:cs typeface="+mn-cs"/>
                          <a:sym typeface="Caviar Dreams"/>
                        </a:rPr>
                        <a:t>char</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100">
                          <a:solidFill>
                            <a:srgbClr val="868686"/>
                          </a:solidFill>
                          <a:latin typeface="+mn-lt"/>
                          <a:ea typeface="+mn-ea"/>
                          <a:cs typeface="+mn-cs"/>
                          <a:sym typeface="Caviar Dreams"/>
                        </a:rPr>
                        <a:t>Generally 1 byte</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1027008">
                <a:tc>
                  <a:txBody>
                    <a:bodyPr/>
                    <a:lstStyle/>
                    <a:p>
                      <a:pPr defTabSz="914400">
                        <a:tabLst>
                          <a:tab pos="1168400" algn="l"/>
                        </a:tabLst>
                      </a:pPr>
                      <a:r>
                        <a:rPr sz="3100">
                          <a:solidFill>
                            <a:srgbClr val="941100"/>
                          </a:solidFill>
                          <a:latin typeface="+mn-lt"/>
                          <a:ea typeface="+mn-ea"/>
                          <a:cs typeface="+mn-cs"/>
                          <a:sym typeface="Caviar Dreams"/>
                        </a:rPr>
                        <a:t>integer</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100">
                          <a:solidFill>
                            <a:srgbClr val="011993"/>
                          </a:solidFill>
                          <a:latin typeface="+mn-lt"/>
                          <a:ea typeface="+mn-ea"/>
                          <a:cs typeface="+mn-cs"/>
                          <a:sym typeface="Caviar Dreams"/>
                        </a:rPr>
                        <a:t>int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100">
                          <a:solidFill>
                            <a:srgbClr val="868686"/>
                          </a:solidFill>
                          <a:latin typeface="+mn-lt"/>
                          <a:ea typeface="+mn-ea"/>
                          <a:cs typeface="+mn-cs"/>
                          <a:sym typeface="Caviar Dreams"/>
                        </a:rPr>
                        <a:t>Generally 4 bytes</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1027007">
                <a:tc>
                  <a:txBody>
                    <a:bodyPr/>
                    <a:lstStyle/>
                    <a:p>
                      <a:pPr defTabSz="914400">
                        <a:tabLst>
                          <a:tab pos="1168400" algn="l"/>
                        </a:tabLst>
                      </a:pPr>
                      <a:r>
                        <a:rPr sz="3100">
                          <a:solidFill>
                            <a:srgbClr val="941100"/>
                          </a:solidFill>
                          <a:latin typeface="+mn-lt"/>
                          <a:ea typeface="+mn-ea"/>
                          <a:cs typeface="+mn-cs"/>
                          <a:sym typeface="Caviar Dreams"/>
                        </a:rPr>
                        <a:t>floating point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100">
                          <a:solidFill>
                            <a:srgbClr val="011993"/>
                          </a:solidFill>
                          <a:latin typeface="+mn-lt"/>
                          <a:ea typeface="+mn-ea"/>
                          <a:cs typeface="+mn-cs"/>
                          <a:sym typeface="Caviar Dreams"/>
                        </a:rPr>
                        <a:t>float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100">
                          <a:solidFill>
                            <a:srgbClr val="868686"/>
                          </a:solidFill>
                          <a:latin typeface="+mn-lt"/>
                          <a:ea typeface="+mn-ea"/>
                          <a:cs typeface="+mn-cs"/>
                          <a:sym typeface="Caviar Dreams"/>
                        </a:rPr>
                        <a:t>Generally 4 bytes</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1027008">
                <a:tc>
                  <a:txBody>
                    <a:bodyPr/>
                    <a:lstStyle/>
                    <a:p>
                      <a:pPr defTabSz="914400">
                        <a:tabLst>
                          <a:tab pos="1168400" algn="l"/>
                        </a:tabLst>
                      </a:pPr>
                      <a:r>
                        <a:rPr sz="3100">
                          <a:solidFill>
                            <a:srgbClr val="941100"/>
                          </a:solidFill>
                          <a:latin typeface="+mn-lt"/>
                          <a:ea typeface="+mn-ea"/>
                          <a:cs typeface="+mn-cs"/>
                          <a:sym typeface="Caviar Dreams"/>
                        </a:rPr>
                        <a:t>double floating point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100">
                          <a:solidFill>
                            <a:srgbClr val="011993"/>
                          </a:solidFill>
                          <a:latin typeface="+mn-lt"/>
                          <a:ea typeface="+mn-ea"/>
                          <a:cs typeface="+mn-cs"/>
                          <a:sym typeface="Caviar Dreams"/>
                        </a:rPr>
                        <a:t>double</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100">
                          <a:solidFill>
                            <a:srgbClr val="868686"/>
                          </a:solidFill>
                          <a:latin typeface="+mn-lt"/>
                          <a:ea typeface="+mn-ea"/>
                          <a:cs typeface="+mn-cs"/>
                          <a:sym typeface="Caviar Dreams"/>
                        </a:rPr>
                        <a:t>Generally 8 bytes</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1027008">
                <a:tc>
                  <a:txBody>
                    <a:bodyPr/>
                    <a:lstStyle/>
                    <a:p>
                      <a:pPr defTabSz="914400">
                        <a:tabLst>
                          <a:tab pos="1168400" algn="l"/>
                        </a:tabLst>
                      </a:pPr>
                      <a:r>
                        <a:rPr sz="3100">
                          <a:solidFill>
                            <a:srgbClr val="941100"/>
                          </a:solidFill>
                          <a:latin typeface="+mn-lt"/>
                          <a:ea typeface="+mn-ea"/>
                          <a:cs typeface="+mn-cs"/>
                          <a:sym typeface="Caviar Dreams"/>
                        </a:rPr>
                        <a:t>valueless</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100">
                          <a:solidFill>
                            <a:srgbClr val="011993"/>
                          </a:solidFill>
                          <a:latin typeface="+mn-lt"/>
                          <a:ea typeface="+mn-ea"/>
                          <a:cs typeface="+mn-cs"/>
                          <a:sym typeface="Caviar Dreams"/>
                        </a:rPr>
                        <a:t>void</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3100">
                          <a:solidFill>
                            <a:srgbClr val="868686"/>
                          </a:solidFill>
                          <a:latin typeface="+mn-lt"/>
                          <a:ea typeface="+mn-ea"/>
                          <a:cs typeface="+mn-cs"/>
                          <a:sym typeface="Caviar Dreams"/>
                        </a:rPr>
                        <a:t>no size</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Master ADBoT - May 2019"/>
          <p:cNvSpPr txBox="1"/>
          <p:nvPr>
            <p:ph type="body" idx="21"/>
          </p:nvPr>
        </p:nvSpPr>
        <p:spPr>
          <a:prstGeom prst="rect">
            <a:avLst/>
          </a:prstGeom>
        </p:spPr>
        <p:txBody>
          <a:bodyPr/>
          <a:lstStyle/>
          <a:p>
            <a:pPr/>
            <a:r>
              <a:t>Master ADBoT - May 2019</a:t>
            </a:r>
          </a:p>
        </p:txBody>
      </p:sp>
      <p:sp>
        <p:nvSpPr>
          <p:cNvPr id="436" name="Enrico Bertolazzi"/>
          <p:cNvSpPr txBox="1"/>
          <p:nvPr>
            <p:ph type="body" idx="22"/>
          </p:nvPr>
        </p:nvSpPr>
        <p:spPr>
          <a:prstGeom prst="rect">
            <a:avLst/>
          </a:prstGeom>
        </p:spPr>
        <p:txBody>
          <a:bodyPr/>
          <a:lstStyle/>
          <a:p>
            <a:pPr/>
            <a:r>
              <a:t>Enrico Bertolazzi</a:t>
            </a:r>
          </a:p>
        </p:txBody>
      </p:sp>
      <p:sp>
        <p:nvSpPr>
          <p:cNvPr id="437" name="Size modifier"/>
          <p:cNvSpPr txBox="1"/>
          <p:nvPr>
            <p:ph type="title"/>
          </p:nvPr>
        </p:nvSpPr>
        <p:spPr>
          <a:prstGeom prst="rect">
            <a:avLst/>
          </a:prstGeom>
        </p:spPr>
        <p:txBody>
          <a:bodyPr/>
          <a:lstStyle/>
          <a:p>
            <a:pPr/>
            <a:r>
              <a:t>Size modifier</a:t>
            </a:r>
          </a:p>
        </p:txBody>
      </p:sp>
      <p:sp>
        <p:nvSpPr>
          <p:cNvPr id="438" name="Slide Number"/>
          <p:cNvSpPr txBox="1"/>
          <p:nvPr>
            <p:ph type="sldNum" sz="quarter" idx="2"/>
          </p:nvPr>
        </p:nvSpPr>
        <p:spPr>
          <a:xfrm>
            <a:off x="12553949" y="9042400"/>
            <a:ext cx="228601" cy="3683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39" name="Table"/>
          <p:cNvGraphicFramePr/>
          <p:nvPr/>
        </p:nvGraphicFramePr>
        <p:xfrm>
          <a:off x="2178049" y="2400300"/>
          <a:ext cx="8674102" cy="4403477"/>
        </p:xfrm>
        <a:graphic xmlns:a="http://schemas.openxmlformats.org/drawingml/2006/main">
          <a:graphicData uri="http://schemas.openxmlformats.org/drawingml/2006/table">
            <a:tbl>
              <a:tblPr firstCol="0" firstRow="1" lastCol="0" lastRow="0" bandCol="0" bandRow="0" rtl="0">
                <a:tableStyleId>{8F44A2F1-9E1F-4B54-A3A2-5F16C0AD49E2}</a:tableStyleId>
              </a:tblPr>
              <a:tblGrid>
                <a:gridCol w="4324350"/>
                <a:gridCol w="4324350"/>
              </a:tblGrid>
              <a:tr h="873876">
                <a:tc>
                  <a:txBody>
                    <a:bodyPr/>
                    <a:lstStyle/>
                    <a:p>
                      <a:pPr defTabSz="914400">
                        <a:tabLst>
                          <a:tab pos="1168400" algn="l"/>
                        </a:tabLst>
                        <a:defRPr>
                          <a:solidFill>
                            <a:srgbClr val="000000"/>
                          </a:solidFill>
                        </a:defRPr>
                      </a:pPr>
                      <a:r>
                        <a:rPr b="1" sz="4800">
                          <a:solidFill>
                            <a:srgbClr val="FFFFFF"/>
                          </a:solidFill>
                          <a:latin typeface="+mn-lt"/>
                          <a:ea typeface="+mn-ea"/>
                          <a:cs typeface="+mn-cs"/>
                          <a:sym typeface="Caviar Dreams"/>
                        </a:rPr>
                        <a:t>Modifier</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c>
                  <a:txBody>
                    <a:bodyPr/>
                    <a:lstStyle/>
                    <a:p>
                      <a:pPr defTabSz="914400">
                        <a:tabLst>
                          <a:tab pos="1168400" algn="l"/>
                        </a:tabLst>
                        <a:defRPr>
                          <a:solidFill>
                            <a:srgbClr val="000000"/>
                          </a:solidFill>
                        </a:defRPr>
                      </a:pPr>
                      <a:r>
                        <a:rPr b="1" sz="4800">
                          <a:solidFill>
                            <a:srgbClr val="FFFFFF"/>
                          </a:solidFill>
                          <a:latin typeface="+mn-lt"/>
                          <a:ea typeface="+mn-ea"/>
                          <a:cs typeface="+mn-cs"/>
                          <a:sym typeface="Caviar Dreams"/>
                        </a:rPr>
                        <a:t>apply to</a:t>
                      </a:r>
                    </a:p>
                  </a:txBody>
                  <a:tcPr marL="38100" marR="38100" marT="38100" marB="381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solidFill>
                      <a:srgbClr val="0097EB">
                        <a:alpha val="62000"/>
                      </a:srgbClr>
                    </a:solidFill>
                  </a:tcPr>
                </a:tc>
              </a:tr>
              <a:tr h="876050">
                <a:tc>
                  <a:txBody>
                    <a:bodyPr/>
                    <a:lstStyle/>
                    <a:p>
                      <a:pPr defTabSz="914400">
                        <a:tabLst>
                          <a:tab pos="1168400" algn="l"/>
                        </a:tabLst>
                      </a:pPr>
                      <a:r>
                        <a:rPr sz="4400">
                          <a:solidFill>
                            <a:srgbClr val="011993"/>
                          </a:solidFill>
                          <a:latin typeface="+mn-lt"/>
                          <a:ea typeface="+mn-ea"/>
                          <a:cs typeface="+mn-cs"/>
                          <a:sym typeface="Caviar Dreams"/>
                        </a:rPr>
                        <a:t>long</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4400">
                          <a:solidFill>
                            <a:srgbClr val="868686"/>
                          </a:solidFill>
                          <a:latin typeface="+mn-lt"/>
                          <a:ea typeface="+mn-ea"/>
                          <a:cs typeface="+mn-cs"/>
                          <a:sym typeface="Caviar Dreams"/>
                        </a:rPr>
                        <a:t>int, double</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876050">
                <a:tc>
                  <a:txBody>
                    <a:bodyPr/>
                    <a:lstStyle/>
                    <a:p>
                      <a:pPr defTabSz="914400">
                        <a:tabLst>
                          <a:tab pos="1168400" algn="l"/>
                        </a:tabLst>
                      </a:pPr>
                      <a:r>
                        <a:rPr sz="4400">
                          <a:solidFill>
                            <a:srgbClr val="011993"/>
                          </a:solidFill>
                          <a:latin typeface="+mn-lt"/>
                          <a:ea typeface="+mn-ea"/>
                          <a:cs typeface="+mn-cs"/>
                          <a:sym typeface="Caviar Dreams"/>
                        </a:rPr>
                        <a:t>short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4400">
                          <a:solidFill>
                            <a:srgbClr val="868686"/>
                          </a:solidFill>
                          <a:latin typeface="+mn-lt"/>
                          <a:ea typeface="+mn-ea"/>
                          <a:cs typeface="+mn-cs"/>
                          <a:sym typeface="Caviar Dreams"/>
                        </a:rPr>
                        <a:t>int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876050">
                <a:tc>
                  <a:txBody>
                    <a:bodyPr/>
                    <a:lstStyle/>
                    <a:p>
                      <a:pPr defTabSz="914400">
                        <a:tabLst>
                          <a:tab pos="1168400" algn="l"/>
                        </a:tabLst>
                      </a:pPr>
                      <a:r>
                        <a:rPr sz="4400">
                          <a:solidFill>
                            <a:srgbClr val="011993"/>
                          </a:solidFill>
                          <a:latin typeface="+mn-lt"/>
                          <a:ea typeface="+mn-ea"/>
                          <a:cs typeface="+mn-cs"/>
                          <a:sym typeface="Caviar Dreams"/>
                        </a:rPr>
                        <a:t>signed</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4400">
                          <a:solidFill>
                            <a:srgbClr val="868686"/>
                          </a:solidFill>
                          <a:latin typeface="+mn-lt"/>
                          <a:ea typeface="+mn-ea"/>
                          <a:cs typeface="+mn-cs"/>
                          <a:sym typeface="Caviar Dreams"/>
                        </a:rPr>
                        <a:t>char, int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r h="876049">
                <a:tc>
                  <a:txBody>
                    <a:bodyPr/>
                    <a:lstStyle/>
                    <a:p>
                      <a:pPr defTabSz="914400">
                        <a:tabLst>
                          <a:tab pos="1168400" algn="l"/>
                        </a:tabLst>
                      </a:pPr>
                      <a:r>
                        <a:rPr sz="4400">
                          <a:solidFill>
                            <a:srgbClr val="011993"/>
                          </a:solidFill>
                          <a:latin typeface="+mn-lt"/>
                          <a:ea typeface="+mn-ea"/>
                          <a:cs typeface="+mn-cs"/>
                          <a:sym typeface="Caviar Dreams"/>
                        </a:rPr>
                        <a:t>unsigned</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c>
                  <a:txBody>
                    <a:bodyPr/>
                    <a:lstStyle/>
                    <a:p>
                      <a:pPr defTabSz="914400">
                        <a:tabLst>
                          <a:tab pos="1168400" algn="l"/>
                        </a:tabLst>
                      </a:pPr>
                      <a:r>
                        <a:rPr sz="4400">
                          <a:solidFill>
                            <a:srgbClr val="868686"/>
                          </a:solidFill>
                          <a:latin typeface="+mn-lt"/>
                          <a:ea typeface="+mn-ea"/>
                          <a:cs typeface="+mn-cs"/>
                          <a:sym typeface="Caviar Dreams"/>
                        </a:rPr>
                        <a:t>char, int</a:t>
                      </a:r>
                    </a:p>
                  </a:txBody>
                  <a:tcPr marL="50800" marR="50800" marT="50800" marB="50800" anchor="ctr" anchorCtr="0" horzOverflow="overflow">
                    <a:lnL w="25400">
                      <a:solidFill>
                        <a:srgbClr val="5091C0"/>
                      </a:solidFill>
                      <a:miter lim="400000"/>
                    </a:lnL>
                    <a:lnR w="25400">
                      <a:solidFill>
                        <a:srgbClr val="5091C0"/>
                      </a:solidFill>
                      <a:miter lim="400000"/>
                    </a:lnR>
                    <a:lnT w="25400">
                      <a:solidFill>
                        <a:srgbClr val="5091C0"/>
                      </a:solidFill>
                      <a:miter lim="400000"/>
                    </a:lnT>
                    <a:lnB w="25400">
                      <a:solidFill>
                        <a:srgbClr val="5091C0"/>
                      </a:solidFill>
                      <a:miter lim="400000"/>
                    </a:lnB>
                  </a:tcPr>
                </a:tc>
              </a:tr>
            </a:tbl>
          </a:graphicData>
        </a:graphic>
      </p:graphicFrame>
      <p:sp>
        <p:nvSpPr>
          <p:cNvPr id="440" name="Notice that…"/>
          <p:cNvSpPr txBox="1"/>
          <p:nvPr/>
        </p:nvSpPr>
        <p:spPr>
          <a:xfrm>
            <a:off x="2220211" y="7160451"/>
            <a:ext cx="2887627"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mn-lt"/>
                <a:ea typeface="+mn-ea"/>
                <a:cs typeface="+mn-cs"/>
                <a:sym typeface="Caviar Dreams"/>
              </a:defRPr>
            </a:pPr>
            <a:r>
              <a:t>Notice that</a:t>
            </a:r>
          </a:p>
          <a:p>
            <a:pPr algn="l">
              <a:defRPr b="1">
                <a:latin typeface="+mn-lt"/>
                <a:ea typeface="+mn-ea"/>
                <a:cs typeface="+mn-cs"/>
                <a:sym typeface="Caviar Dreams"/>
              </a:defRPr>
            </a:pPr>
            <a:r>
              <a:t>unsigned int</a:t>
            </a:r>
          </a:p>
          <a:p>
            <a:pPr algn="l">
              <a:defRPr>
                <a:latin typeface="+mn-lt"/>
                <a:ea typeface="+mn-ea"/>
                <a:cs typeface="+mn-cs"/>
                <a:sym typeface="Caviar Dreams"/>
              </a:defRPr>
            </a:pPr>
            <a:r>
              <a:t>can be shorted to</a:t>
            </a:r>
          </a:p>
          <a:p>
            <a:pPr algn="l">
              <a:defRPr b="1">
                <a:latin typeface="+mn-lt"/>
                <a:ea typeface="+mn-ea"/>
                <a:cs typeface="+mn-cs"/>
                <a:sym typeface="Caviar Dreams"/>
              </a:defRPr>
            </a:pPr>
            <a:r>
              <a:t>unsigned</a:t>
            </a:r>
          </a:p>
        </p:txBody>
      </p:sp>
      <p:sp>
        <p:nvSpPr>
          <p:cNvPr id="441" name="short int and long int…"/>
          <p:cNvSpPr txBox="1"/>
          <p:nvPr/>
        </p:nvSpPr>
        <p:spPr>
          <a:xfrm>
            <a:off x="6554787" y="7160451"/>
            <a:ext cx="3449353"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mn-lt"/>
                <a:ea typeface="+mn-ea"/>
                <a:cs typeface="+mn-cs"/>
                <a:sym typeface="Caviar Dreams"/>
              </a:defRPr>
            </a:pPr>
            <a:r>
              <a:rPr b="1"/>
              <a:t>short int</a:t>
            </a:r>
            <a:r>
              <a:t> and </a:t>
            </a:r>
            <a:r>
              <a:rPr b="1"/>
              <a:t>long int</a:t>
            </a:r>
            <a:endParaRPr b="1"/>
          </a:p>
          <a:p>
            <a:pPr algn="l">
              <a:defRPr>
                <a:latin typeface="+mn-lt"/>
                <a:ea typeface="+mn-ea"/>
                <a:cs typeface="+mn-cs"/>
                <a:sym typeface="Caviar Dreams"/>
              </a:defRPr>
            </a:pPr>
            <a:r>
              <a:t>can be shorted int</a:t>
            </a:r>
          </a:p>
          <a:p>
            <a:pPr algn="l">
              <a:defRPr>
                <a:latin typeface="+mn-lt"/>
                <a:ea typeface="+mn-ea"/>
                <a:cs typeface="+mn-cs"/>
                <a:sym typeface="Caviar Dreams"/>
              </a:defRPr>
            </a:pPr>
            <a:r>
              <a:rPr b="1"/>
              <a:t>short</a:t>
            </a:r>
            <a:r>
              <a:t> and </a:t>
            </a:r>
            <a:r>
              <a:rPr b="1"/>
              <a:t>long</a:t>
            </a:r>
            <a:r>
              <a:t> </a:t>
            </a:r>
          </a:p>
          <a:p>
            <a:pPr algn="l">
              <a:defRPr>
                <a:latin typeface="+mn-lt"/>
                <a:ea typeface="+mn-ea"/>
                <a:cs typeface="+mn-cs"/>
                <a:sym typeface="Caviar Dreams"/>
              </a:defRPr>
            </a:pPr>
            <a:r>
              <a:t>respectively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3B5F7D"/>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viar Dreams"/>
        <a:ea typeface="Caviar Dreams"/>
        <a:cs typeface="Caviar Dreams"/>
      </a:majorFont>
      <a:minorFont>
        <a:latin typeface="Caviar Dreams"/>
        <a:ea typeface="Caviar Dreams"/>
        <a:cs typeface="Caviar Drea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noFill/>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eneva"/>
            <a:ea typeface="Geneva"/>
            <a:cs typeface="Geneva"/>
            <a:sym typeface="Gene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3B5F7D"/>
            </a:solidFill>
            <a:effectLst/>
            <a:uFillTx/>
            <a:latin typeface="Bradley Hand ITC TT-Bold"/>
            <a:ea typeface="Bradley Hand ITC TT-Bold"/>
            <a:cs typeface="Bradley Hand ITC TT-Bold"/>
            <a:sym typeface="Bradley Hand ITC TT-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viar Dreams"/>
        <a:ea typeface="Caviar Dreams"/>
        <a:cs typeface="Caviar Dreams"/>
      </a:majorFont>
      <a:minorFont>
        <a:latin typeface="Caviar Dreams"/>
        <a:ea typeface="Caviar Dreams"/>
        <a:cs typeface="Caviar Dream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noFill/>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eneva"/>
            <a:ea typeface="Geneva"/>
            <a:cs typeface="Geneva"/>
            <a:sym typeface="Gene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3B5F7D"/>
            </a:solidFill>
            <a:effectLst/>
            <a:uFillTx/>
            <a:latin typeface="Bradley Hand ITC TT-Bold"/>
            <a:ea typeface="Bradley Hand ITC TT-Bold"/>
            <a:cs typeface="Bradley Hand ITC TT-Bold"/>
            <a:sym typeface="Bradley Hand ITC TT-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